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03:21.9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1890 729 31 0,'-10'8'15'0,"10"1"-9"15,0-9 21-15,0 0-25 16,0 0 0-16,0 0 1 16,0 0 1-16,0 4-4 15,10 1 0-15,4-5 4 16,10 4 0-16,15-4-1 15,5 0 0-15,14-4-2 16,14-1 1-16,21-3-13 16,8-10 1-16,6-29-4 15,-20-22 1-15</inkml:trace>
  <inkml:trace contextRef="#ctx0" brushRef="#br0" timeOffset="-262.9593">1933 509 25 0,'-19'-4'12'0,"14"4"-1"15,5-4 4-15,-5-1-12 16,0 1 1-16,0 0 1 15,5 8 1-15,0-8-8 16,0 4 1-16,0 0 4 0,5 4 0 16,5-4-2-16,9 4 1 15,6 1-1-15,8 3 0 16,6-8-1-16,0 4 1 16,-5-4 0-16,9 0 0 15,1-4-1-15,0 8 1 16,-6-4-3-16,-9 0 1 15,1 9-4-15,-11-9 1 16,-9 0-8-16,-6 0 1 16</inkml:trace>
  <inkml:trace contextRef="#ctx0" brushRef="#br0" timeOffset="3655.7617">2892 1198 24 0,'-9'13'12'0,"23"-17"-9"16,1-1 20-16,-6-3-20 15,11-1 0-15,9-4 1 16,9-4 1-16,11-9-6 16,14-8 0-16,5-9 3 15,4-5 1-15,6-3-2 16,9-1 1-16,15-4-2 0,9 0 0 15,1 0-6-15,-6 0 1 16,-9 0-6-16,-10-9 1 16</inkml:trace>
  <inkml:trace contextRef="#ctx0" brushRef="#br0" timeOffset="3183.1295">3304 694 23 0,'-15'0'11'0,"30"0"-7"16,-10-8 14-16,-5 8-17 15,0-13 0-15,9 0 2 0,1-4 0 16,5-5-3-16,4 5 0 15,10-9 2-15,5-4 1 16,10-5-1-16,4 1 0 16,5-9-1-16,15 9 0 15,-5-5-1-15,5 4 0 16,-5-3-2-16,0 3 1 16,-5 5-6-16,-14-9 1 15,-6 13-3-15,-9 5 0 16</inkml:trace>
  <inkml:trace contextRef="#ctx0" brushRef="#br0" timeOffset="2447.3483">3662-287 21 0,'0'-18'10'0,"5"14"-5"16,-5-4 10-16,0-1-15 16,0-8 0-16,0-5 0 15,0 9 1-15,0 0-1 16,0 0 1-16,0-4 1 16,0 9 1-16,0-1-1 15,-5 5 1-15,1 4-1 0,-1 17 0 16,-5 17-1-16,0 14 1 15,1 12-1-15,-1 9 0 16,0 34-1-16,1 13 0 16,-11 18 0-16,1 4 1 15,4 8-1-15,-4 5 1 16,0-14-1-16,-1 1 0 16,6-17-1-16,-1-18 1 15,5-17-3-15,1-13 0 16,4-8-6-16,5-22 0 15</inkml:trace>
  <inkml:trace contextRef="#ctx0" brushRef="#br0" timeOffset="2792.8273">3774 92 23 0,'5'-31'11'0,"-5"10"-8"15,0 21 14-15,0 0-16 16,0-4 0-16,-5-1 2 16,0 5 1-16,0 5-5 15,0 3 1-15,0 27 2 16,1 8 1-16,-1 13-1 15,0 17 0-15,0 13-2 0,0 4 1 16,0 14-1-16,1-10 1 16,-1 10-2-16,0-10 1 15,-5-3-1-15,0-14 1 16,6-12-3-16,-1-13 0 16,-5-14-6-16,0-3 1 15</inkml:trace>
  <inkml:trace contextRef="#ctx0" brushRef="#br0" timeOffset="-780.5781">1241 307 37 0,'-5'-9'18'0,"10"-4"-14"15,-1 5 19-15,-4-1-22 16,0 0 1-16,0 1 0 0,-4-9 1 16,-1-1-4-16,-5-3 1 15,0-5 3-15,-4 0 1 16,-6 5-1-16,-9-1 0 16,-5 1 0-16,-4 3 1 15,-6-3-1-15,-4 4 1 16,-6 4-3-16,1 4 1 15,0 5-1-15,0 4 1 16,-1 4-2-16,1 5 0 16,5 4 0-16,-1 4 0 0,1 13 0 15,4-4 0-15,-4 8-1 16,-6 9 1-16,1 0 0 16,5 5 1-16,-1 3-2 15,10-12 1-15,-9 13 0 16,14-1 0-16,5 5 0 15,5-8 1-15,9-1-2 16,1 1 1-16,4-1 0 16,5-8 0-16,0 17-1 15,5-13 1-15,5 8 0 16,-5 1 0-16,15 0 0 16,4-9 0-16,10 0 0 15,5 0 1-15,19-9-2 16,6-8 1-16,13-9-4 15,15-21 1-15,20-18-12 16,24-21 1-16</inkml:trace>
  <inkml:trace contextRef="#ctx0" brushRef="#br0" timeOffset="4128.8776">5290 173 30 0,'-49'-13'15'0,"30"13"-12"0,14-4 23 16,-5-4-25-16,-4 3 0 15,-5-3 1-15,-6-1 0 16,-4 9-3-16,0 0 1 15,0 4 1-15,-5 1 0 16,-4-1 0-16,-6 13 0 0,0 13-1 16,1-4 1-16,-1 9-1 15,5 3 1-15,10 5-1 16,5 0 1-16,5 0 0 16,9-4 0-16,10 4 0 15,0-4 0-15,10-5 0 16,9-3 0-16,5-6-1 15,5 1 1-15,0-4-1 16,1-5 0-16,-1-4-3 16,5-9 0-16,4-8-9 15,6-9 1-15</inkml:trace>
  <inkml:trace contextRef="#ctx0" brushRef="#br0" timeOffset="4474.0386">6084-412 31 0,'-34'-13'15'0,"39"4"-12"0,-10 9 18 16,0-4-20-16,1 0 0 15,-6-1 0-15,0 5 1 16,1 0-3-16,-1 0 1 15,-5 0 1-15,1 13 1 16,-6 9-1-16,-9 12 0 16,0 18 1-16,-5 8 0 0,-4 13 0 15,4 18 0-15,0 12-1 16,-10 5 0-16,1-1 0 16,-1-8 0-16,5-8-1 15,10-9 0-15,5-14-3 16,5-16 1-16,4-13-6 15,5 0 1-15,6-14-5 16,4-7 1-16</inkml:trace>
  <inkml:trace contextRef="#ctx0" brushRef="#br0" timeOffset="5165.5991">5982 272 30 0,'-4'13'15'0,"-11"-8"-14"0,15-1 25 16,-5 4-24-16,0 5 0 16,-4 5 1-16,-1 3 0 15,0 5-5-15,1-4 1 16,-1 8 2-16,0-5 1 15,5 10-2-15,1-9 1 16,4 4-1-16,0 0 1 0,9 0-1 16,1-4 1-16,5 0 0 15,-1-5 1-15,5-3 0 16,6-6 0-16,9-7-1 16,4-10 1-16,1-7-1 15,5-6 0-15,-6-3-1 16,6-5 1-16,-15-13-1 15,0 0 1-15,-19-4-1 16,-5 0 1-16,-5-4 0 16,-5 4 0-16,-5 0-1 15,-9 4 1-15,-5 5-1 16,4 8 1-16,1 4-1 16,9 1 0-16,-4 8 0 15,4 0 1-15,5 4-2 16,10 1 0-16,5 12-1 15,-1 0 1-15,6 5-2 0,-1-5 1 32,11 14-1-32,-6-1 0 15,0 4 1-15,1 1 0 16,-1-1 0-16,-4 9 1 16,-1 1 1-16,1 7 1 15,-15 1 0-15,-5 0 0 16,-5 8 0-16,5-8 0 15,-4-5 0-15,-1 1 0 16,0-5-1-16,0 0 1 0,6-8-4 16,4-1 0-16,9-8-8 15,1-4 0-15</inkml:trace>
  <inkml:trace contextRef="#ctx0" brushRef="#br0" timeOffset="5615.2275">7213-51 35 0,'-20'9'17'0,"6"8"-16"16,4-12 24-16,-4-1-25 15,-11 5 0-15,-8-1 1 16,-6 5 0-16,-5 4-2 16,1 9 1-16,-1 4 0 15,10 0 0-15,0-4 0 16,10 0 1-16,0 4-1 0,4-4 1 16,6 0-1-16,4 4 0 15,5 0 0-15,5 5 1 16,10-10-1-16,0 6 0 15,14-10-1-15,10 5 1 16,0 8-1-16,4-8 1 16,1 0-1-16,-10-5 0 0,-5-3 0 15,-4 3 1-15,-6-4 0 16,-4 1 0-16,-20-1 1 16,-9 0 0-16,-5 0 0 15,-10-4 0-15,-5 0-1 16,0 0 1-16,-4-4-3 15,4-5 0-15,0 0-2 16,5-4 0-16,0 0-6 16,10-4 0-16</inkml:trace>
  <inkml:trace contextRef="#ctx0" brushRef="#br0" timeOffset="6109.4577">7813-25 34 0,'10'-4'17'0,"-20"-5"-20"0,6 5 29 15,4-5-26-15,-5-3 0 16,-10 3-1-16,-4-4 1 15,-5 4-1-15,-10 5 1 16,0 8 0-16,0 5 0 16,0 4 0-16,0 8 0 15,0 5 1-15,5 4 1 16,5 1 0-16,9 7 0 0,6 1-1 16,9-4 1-16,4-1-1 15,6 0 1-15,19 1-1 16,5-5 0-16,5-4-1 15,0-5 0-15,-1 1-1 16,-4 4 1-16,5 0 0 16,-15-5 0-16,-4 1-1 15,4 8 1-15,-14-4 0 16,-6-5 1-16,-8 1-1 16,-6-5 1-16,-5 0 0 15,-9-4 0-15,-5-9-1 16,-10 1 0-16,1-5-2 15,-1-5 1-15,0 1-8 16,5-9 1-16,5 4-4 16,10-4 1-16</inkml:trace>
  <inkml:trace contextRef="#ctx0" brushRef="#br0" timeOffset="7071.2765">8462 221 38 0,'5'30'19'0,"19"-17"-21"0,-19-9 36 0,-5-4-34 16,5 9 1-16,-5-9-1 16,0 0 1-16,0 0-2 15,0-13 1-15,5 4-1 16,-5-4 1-16,15-4-1 15,-1-5 0-15,10-3 0 16,1 3 1-16,-6-4-1 16,-5 5 1-16,1-1 0 15,-1 1 1-15,-9-1-1 16,0 9 0-16,-5 0 0 16,-10 5 0-16,-4 3 0 15,-5 5 1-15,-6 5-1 16,-4 3 0-16,0 5 0 15,-5 13 1-15,-9 13-1 16,4-9 1-16,-5 9 0 16,10 4 0-16,5 0 0 15,0 0 1-15,5-9 0 0,5 5 0 16,4 0-2-16,6 0 1 16,4-5 0-16,0-8 0 15,5-5 0-15,5 1 0 16,4-5-1-16,6-4 0 15,14-9 1-15,5 1 0 16,9-5-1-16,6-13 0 16,14-5-1-16,-5-7 0 15,0-1-1-15,0 0 0 0,-4-13 0 16,-6 1 0-16,-4 3 0 16,-6-8 1-16,-4 4 1 15,-10-4 1-15,-4 4 0 16,-1 5 1-16,-4 4-1 15,-6 4 0-15,1 5 0 16,-5-1 1-16,0-4-1 16,0 9 0-16,-1 0-1 15,1 4 0-15,-5 0 0 16,0 4 1-16,0 1-1 16,0 8 0-16,0 0 0 15,-5 4 1-15,1 5-2 16,4 4 1-16,0 4 0 15,0-4 0-15,0 12 0 16,0 1 1-16,4 0-2 16,6 4 1-16,0 5 0 15,4-1 1-15,6-4-1 0,4 5 0 16,5-1 0-16,-5 5 0 16,5 0 0-16,-9-5 0 15,4-4-1-15,-5 5 1 16,1-5 0-16,-6-9 0 15,-4 1 0-15,0-5 0 16,-1-4 0-16,-14 0 1 16,-4-4-1-16,-11-1 0 15,-9 1-1-15,-5-5 0 0,5-4-1 16,-9 4 0-16,-1 1-3 16,0-5 1-16,0 0-3 15,5 0 0-15,10 0-5 16,10-5 0-16</inkml:trace>
  <inkml:trace contextRef="#ctx0" brushRef="#br0" timeOffset="7416.6233">10032 135 40 0,'-5'0'20'0,"10"-9"-26"0,-5 9 36 16,0 0-30-16,9-9 0 15,1-4 0-15,0 9 1 16,-1 0-1-16,6 0 1 15,4 12 1-15,6-8 0 16,-1 0 0-16,5 0 1 16,5 0-1-16,5 4 1 15,-1-4-3-15,1-12 0 16,-5 3-4-16,-5 0 1 16,0 1-10-16,-10-1 0 0</inkml:trace>
  <inkml:trace contextRef="#ctx0" brushRef="#br0" timeOffset="7746.3044">10027 337 29 0,'-10'17'14'0,"-14"-13"-11"15,19-8 17-15,0 4-19 16,-4 4 1-16,4-8 1 16,0 8 0-16,0-4-4 15,-5 5 1-15,6-1 2 16,-1-4 1-16,5 9 0 16,0-1 0-16,9-3 0 0,1 3 1 15,9-3-1-15,6-1 1 16,9-4-1-16,4 0 0 15,1-4-4-15,5-1 1 16,4-12-6-16,1 4 1 16,4 0-9-16,-5-8 1 15</inkml:trace>
  <inkml:trace contextRef="#ctx0" brushRef="#br0" timeOffset="8257.568">11083-494 24 0,'29'-34'12'0,"24"-22"-9"0,-38 38 12 32,-1-3-10-17,-4 4 1-15,0 4 1 16,-6 4 1-16,-4 9-10 0,0 9 0 15,0 8 7-15,-9 9 0 16,-1 13-2-16,-4 8 1 16,-6 5-1-16,-4 4 0 15,0-5-1-15,4 1 1 16,1 0-1-16,4-5 0 16,1 0-1-16,4-4 0 15,5 5-1-15,1-1 1 16,8 5-1-16,6-5 0 0,9 0-1 15,11-4 0-15,3-12-3 16,16-10 1-16,9-17-10 16,10-8 1-16,4-22-2 15,11-21 1-15</inkml:trace>
  <inkml:trace contextRef="#ctx0" brushRef="#br0" timeOffset="8643.2129">11780-158 47 0,'-24'26'23'0,"10"34"-26"16,9-47 46-16,-10 13-43 15,-9 8 1-15,-15 22 0 0,0 4 0 16,-9 14-2-16,0 12 1 15,-1 4-1-15,10 0 1 16,5-3-8-16,15 3 0 16,29-17-6-16,19-30 0 15</inkml:trace>
  <inkml:trace contextRef="#ctx0" brushRef="#br0" timeOffset="13751.761">15093 608 27 0,'20'-4'13'0,"23"-5"-13"0,-28-4 22 0,-1 0-21 16,-4 5 0-16,0-1 1 15,-5 1 1-15,-1-1-4 16,-4 9 1-16,0 0 1 16,-4 0 1-16,-1 0-1 15,0 4 1-15,5 1-1 16,-5 3 0-16,-5 1 1 16,6-1 0-16,4-8 0 15,-10 5 1-15,5-1-1 16,5 0 0-16,-10 1 0 15,5-5 0-15,1 0-2 16,-1 0 1-16,0-9-1 16,0 9 1-16,5 4-1 15,0-4 0-15,0 0-1 16,0 0 1-16,0 0 0 16,0-4 0-16,0 8 0 15,0-4 0-15,0 5 1 0,5-5 1 16,0-9-2-16,4-4 1 15,6-4 0-15,4-9 0 16,1-8-1-16,-1-1 1 16,0-4-1-16,1 1 0 15,-1-10 0-15,10 1 0 16,5-9 0-16,-5 0 0 16,5-4 1-16,0-5 0 15,0-4-1-15,0 5 0 0,-5 3 0 16,0 5 1-16,-10 5-1 15,-4 12 0-15,-1 13-1 16,-4 9 0-16,-5 8 1 16,-5 9 0-16,5 13-1 15,-10 13 1-15,0 9-1 16,-5 3 0-16,1 10 2 16,-1-1 0-16,0 18-1 15,1-9 0-15,4 8 0 16,0 1 1-16,0 4-2 15,0-9 1-15,0 0-4 16,1-4 1-16,4-17-7 16,0 0 1-16,0-22-4 15,4 0 0-15</inkml:trace>
  <inkml:trace contextRef="#ctx0" brushRef="#br0" timeOffset="14356.7674">15844 449 37 0,'-10'21'18'0,"64"1"-22"0,-45-22 33 0,-4 4-29 16,5 5 1-16,-5-5-1 16,0 9 1-16,-5 4-1 15,-10 5 0-15,-5 8 1 16,1 9 0-16,-6 12 0 16,6 1 0-16,-5 4 0 15,-1 4 0-15,1 1-1 16,-1-14 0-16,6-13-6 15,-1-4 0-15,6-17-5 16,4-26 0-16</inkml:trace>
  <inkml:trace contextRef="#ctx0" brushRef="#br0" timeOffset="11649.1819">13539-477 23 0,'-10'22'11'0,"0"-1"-8"16,5-21 12-16,-4 9-15 16,-1 8 1-16,-9-4 0 15,-1 13 1-15,-9 4-1 16,-5 4 0-16,0 5 2 0,0 9 0 16,-4 8-1-16,-1-5 1 15,0 14-1-15,10 12 1 16,-5-4-2-16,10-4 0 15,0 9-1-15,4 4 0 16,11-1 0-16,9 10 0 16,9-1 0-16,20 5 0 15,10 4-4-15,10 0 1 16,14-13-6-16,0-13 0 0</inkml:trace>
  <inkml:trace contextRef="#ctx0" brushRef="#br0" timeOffset="12520.7752">13974-98 19 0,'-4'0'9'0,"4"0"-6"16,0 4 9-16,0 1-11 15,-5-1 0-15,-5 5 1 16,0 4 0-16,-4 4-3 16,-10 13 1-16,4 13 1 15,-4 9 1-15,-5 4-1 16,0 8 0-16,5-8 0 16,-1 9 1-16,16-9-2 0,4 0 1 15,15-5 1-15,9-8 0 16,15-13 0-16,5-8 0 15,4-13 0-15,15-9 0 16,-4-5-1-16,4-12 1 16,-5-17-2-16,-4-5 1 15,4-13 0-15,-10-8 0 16,-9 8 0-16,-5-12 1 0,-4-1-1 16,-16 1 1-16,-4 3 0 15,-10-3 0-15,-4-5-1 16,-6 13 1-16,-4 9-1 15,-6 3 0-15,-4 10-2 16,-5 13 1-16,-4 8-4 16,-6 26 1-16,1 12-6 15,-11 18 0-15,-4 18-2 16,5 25 0-16</inkml:trace>
  <inkml:trace contextRef="#ctx0" brushRef="#br0" timeOffset="12925.1161">14706 561 26 0,'0'-13'13'0,"14"47"-14"0,-9-29 22 0,0-1-21 15,5 0 0-15,-1 1 0 16,-4 3 1-16,0 5-1 15,-5 4 0-15,-5 9 1 16,-4 9 0-16,-11 16-1 16,-4 9 0-16,-15 5 1 15,1 4 0-15,-6-9-1 16,0 0 0-16,10-16-4 16,5-10 1-16,10-12-5 15,14-18 1-15</inkml:trace>
  <inkml:trace contextRef="#ctx0" brushRef="#br0" timeOffset="14621.8554">16401-300 27 0,'-14'0'13'16,"18"8"-11"-16,-4-8 18 0,0 0-17 15,0 5 1-15,5-1 0 16,5 5 0-16,4-5-5 16,-4 0 0-16,14 9 3 15,-4-4 1-15,14 4-2 16,0 0 0-16,4-1 0 16,-4 1 0-16,-5 5-1 15,0-1 1-15,-9 0-1 16,-6 0 1-16,-9 1-1 15,-10 3 0-15,-9 5-1 16,-6 4 1-16,-14 4 0 16,5 5 0-16,-5 4-1 15,5-13 1-15,-4 13 0 16,-1 5 0-16,5-14 0 16,4 5 0-16,11-5 0 15,-1-3 0-15,6-6 1 0,4-3 0 16,5-1-1-16,5 1 0 15,9-13 0-15,5 12 0 16,11-12-4-16,-1-1 1 16,14-3-8-16,10-10 1 15</inkml:trace>
  <inkml:trace contextRef="#ctx0" brushRef="#br0" timeOffset="14877.9864">17137 393 40 0,'-9'47'20'0,"4"5"-22"16,0-35 33-16,0 0-31 16,0 9 0-16,-4 4 0 15,-1 5 1-15,0-1-1 16,1 1 0-16,-1 3-1 15,0 5 0-15,0 5-3 16,1-9 0-16,4 4-5 16,0-9 1-16,5 0-3 15,5-12 0-15</inkml:trace>
  <inkml:trace contextRef="#ctx0" brushRef="#br0" timeOffset="15537.9973">17336-25 42 0,'-5'0'21'0,"20"0"-29"0,-1-8 43 0,-4-1-35 16,14-4 1-16,0-4-2 16,10 0 0-16,0-5 1 15,5 5 0-15,4-5-1 16,1 10 1-16,0 3-1 16,-6 5 1-16,1 4 0 15,-10 8 1-15,0 1 0 16,-9 4 0-16,-6 0-1 15,1 0 1-15,-15-5-2 16,0 5 1-16,-10 0-1 16,0 0 1-16,-4 4-1 15,-1 0 0-15,-4 9 0 16,-5-9 1-16,9 1-1 16,1 7 1-16,-1 1 0 15,1-4 0-15,4 4 0 16,5-5 0-16,0 1 0 15,15-1 0-15,4 5 0 16,6 0 0-16,-1-5 0 0,5 1 1 16,5 4-1-16,0 0 1 15,5-1-1-15,-5 6 1 16,0-6-1-16,-4-3 1 16,-6-5 0-16,-4 9 0 15,-6-9 0-15,-4 0 0 16,-10 1 1-16,-4-5 1 15,-11-1-1-15,-9 1 0 0,-5 0 0 16,-4-4 1-16,-11 0-2 16,-9-9 1-16,10-5-5 15,-6-3 0-15,1-14-5 16,5 1 0-16,14-5-6 16,14 0 0-16</inkml:trace>
  <inkml:trace contextRef="#ctx0" brushRef="#br0" timeOffset="15863.2264">18368-455 42 0,'9'0'21'0,"6"8"-23"0,-15-8 36 16,0 0-32-16,14 9 0 16,-4 8 1-16,0 9 0 15,4 17-4-15,-4 9 0 16,0 8 3-16,-1 13 0 16,1 22-1-16,0 8 1 15,-10 9-2-15,-15 4 0 16,-9 1-2-16,-10 3 1 15,-10-12-4-15,-14-9 0 0,-5-17-9 16,-9-22 0-16</inkml:trace>
  <inkml:trace contextRef="#ctx0" brushRef="#br0" timeOffset="22694.2219">23894 247 28 0,'-14'-22'14'0,"-1"18"-11"0,10 4 21 0,0-5-23 16,-4 10 1-16,-6 3 1 16,-4 1 1-16,-10 8-5 15,-5 0 1-15,-10 9 2 16,-14 17 0-16,-5 9-1 15,-5 8 1-15,1 22-1 16,-1 13 1-16,10 17 0 16,4 4 0-16,11 4 0 15,14 1 0-15,14-9 0 16,10 8 0-16,10-16-4 16,5-10 1-16,9-12-6 15,5 4 0-15,6-12-6 16,3-10 0-16</inkml:trace>
  <inkml:trace contextRef="#ctx0" brushRef="#br0" timeOffset="23195.2152">23889 1224 9 0,'-9'13'4'0,"9"-22"11"16,0 9-5-16,-5-4-6 16,0 8 0-16,-5-4 3 15,1 4 0-15,-11 1-9 16,6 8 1-16,-11 8 6 16,-4 1 0-16,0-1-2 15,0 5 1-15,0 0-1 16,10 0 0-16,9 0-2 15,5 4 1-15,5 4 0 16,5 1 0-16,5-10-1 16,9-3 0-16,5-5 0 15,1-4 1-15,-6-4-1 0,5-9 0 16,-4 0 0-16,-1-9 0 16,-4-4 0-16,-6-4 0 15,11-9 0-15,-11-4 0 16,1-5 0-16,-5-3 0 15,0-5 0-15,-10 0 0 16,0 0-1-16,-5 4 0 16,1 4 0-16,-11 14 1 15,1 4-1-15,-5 8 1 16,-15 18-3-16,5 4 1 0,-14 8-2 16,4 14 1-16,0 12-4 15,1-4 0-15,14 0-7 16,14 4 0-16</inkml:trace>
  <inkml:trace contextRef="#ctx0" brushRef="#br0" timeOffset="21482.3779">22034 1052 19 0,'0'-9'9'0,"-4"-8"-3"16,-1 21 10-16,5-4-14 15,-5-4 0-15,5 4 1 16,-5-9 0-16,0 9-3 16,0 0 0-16,1 0 3 15,-1 9 1-15,0 8-2 16,-10 17 1-16,6 18-1 16,-6 8 1-16,1 9-2 15,4 13 0-15,0 4-1 16,5-4 1-16,5-5-2 15,0-12 0-15,10-5-5 16,5-17 0-16,-1-13-4 0,1-12 1 16</inkml:trace>
  <inkml:trace contextRef="#ctx0" brushRef="#br0" timeOffset="22008.6454">21356 940 26 0,'-4'-18'13'0,"13"6"-13"16,1 3 20-16,4-4-18 16,6 0 0-16,4-8 0 15,0 3 0-15,5 1-3 16,10 0 1-16,5 0 1 16,-1-1 1-16,10 1-1 15,6 0 0-15,13 0 0 16,15 4 1-16,10 0-1 15,10 0 1-15,9 4-2 16,-5 5 1-16,6 0-1 16,-1 4 1-16,-14 0-1 0,-20 8 0 15,-14 1 0-15,-15 8 1 16,-9 5-1-16,-25 8 1 16,-19 9 0-16,-19 4 1 15,-15 8-1-15,-20-3 1 16,1-14-1-16,-5 9 1 15,0-17-1-15,0 4 0 16,0-8-4-16,9-5 1 16,-4-8-5-16,-5-9 1 0,9-5-6 15,1 1 1-15</inkml:trace>
  <inkml:trace contextRef="#ctx0" brushRef="#br0" timeOffset="25823.4184">27042 948 37 0,'-24'5'18'0,"-34"3"-21"0,53-4 30 15,-14 5-27-15,-10-5 1 16,-10 9 0-16,-19 9 0 16,5-5-1-16,-30 17 0 15,15-3 1-15,1 7 0 16,-1 5-1-16,15-4 1 16,4-4-3-16,15-1 0 15,5-4-6-15,15-8 0 0,14-5-3 16,24-13 0-1</inkml:trace>
  <inkml:trace contextRef="#ctx0" brushRef="#br0" timeOffset="25537.2636">26456 897 45 0,'0'-5'22'0,"0"18"-25"0,15-13 34 16,-15 0-31-16,0 5 0 16,0-5 0-16,0 4 1 15,0 13-1-15,14 5 0 16,-4 3 0-16,0 14 1 0,9 0 0 15,-4 8 1-15,14-4-1 16,-5 5 0-16,5-5 0 16,10-5 0-16,-10 1-3 15,-5-9 0-15,0-8-5 16,5-5 0-16,-5-4-6 16,-4-9 0-16</inkml:trace>
  <inkml:trace contextRef="#ctx0" brushRef="#br0" timeOffset="26153.5807">27502 234 44 0,'-24'8'22'0,"39"-12"-33"16,-1 8 45-16,-4 1-35 16,-10 3 1-16,5 5 0 15,-5 4 0-15,0 18 0 0,0 16 1 16,0 10-1-16,-15 12 1 15,-4 13 1-15,-15 17 0 16,-5 9-1-16,-19 22 1 16,-10-1 0-16,0 1 0 15,-4 8-5-15,-6-9 1 16,11-21-11-16,-16-13 0 16</inkml:trace>
  <inkml:trace contextRef="#ctx0" brushRef="#br0" timeOffset="24817.1802">24655 234 34 0,'-15'-13'17'0,"15"26"-19"0,0-13 24 16,-5 4-22-16,-4 9 1 15,-6 8 0-15,0 14 0 16,-4 21-1-16,-10 8 0 15,-5 14 1-15,-5 12 0 16,-4 5-1-16,4 8 1 16,-9 5-1-16,9-9 1 15,5-9-1-15,10-8 0 0,0-13-1 16,9-4 1-16,0-14-2 16,6-12 1-16,-1-5-2 15,5-8 0-15,0-9-2 16,1-12 1-16,4-5-1 15,0-9 1-15,-5-8 1 16,-5-5 0-16,10-8 2 16,-5-4 0-16,-4-5 1 15,4 0 1-15,-5-4 0 16,5 5 1-16,-5-1 0 16,1 4 0-16,-1 10 0 15,0 3 0-15,1 5-1 16,-6 0 1-16,10-1 0 15,1 10 0-15,-1 8-1 16,5 4 1-16,9 9 0 16,11 8 1-16,23 1-2 15,11-5 1-15,18-4-1 16,6-4 0-16,-10-9-1 16,-1-9 1-16,1-4 0 0,-5-4 0 15,-5-17 1-15,-14-9 0 16,4-5 0-16,-14-3 1 15,5-10-1-15,-10 1 1 16,-5-9-2-16,-4 0 0 16,-11 9 0-16,-4 0 1 15,-5 12-2-15,0 5 1 16,-5 9 0-16,0 17 1 16,-4 12-1-16,-1 10 0 15,-24 51-2 1,-5 17 1-16,1 17 0 15,4 13 0-15,0 5-1 16,0 13 1-16,0-14-1 16,10-8 0-16,0-13 1 15,9-8 0-15,5-14 0 16,1-12 1-16,4-5-1 16,-5-16 0-16,10-10-1 15,0-8 1-15,10-9-2 16,-5-8 1-16,9-9-2 15,-4-4 1-15,0-5 0 16,-1-3 0-16,1-1 1 16,0 4 0-16,-6 5 0 15,6 0 1-15,-5 4 0 16,-5 0 1-16,0 13 0 16,0 0 0-16,0 0 0 0,0 4 1 15,-5 5-1-15,-5 4 1 16,10 4 0-16,-4 0 0 15,-1 5 1-15,5-5 0 16,0 4-1-16,0-3 0 16,0-1-1-16,0-4 1 15,5 0-2-15,-1-5 0 16,-4 1-2-16,15-5 0 16,0-4-1-16,-1 0 1 0,1-4-1 15,4 0 1-15,0-5 0 16,1-4 0-16,4 0 1 15,0-4 0-15,0 0 0 16,1-5 1-16,-6-4 0 16,10 9 0-16,0-4 0 15,-5 3 0-15,5-3 0 16,-9-1 0-16,-6 5 0 16,1-4 1-16,-10-5-1 15,4 9 0-15,-4-1 0 16,-5 5 1-16,-5 1-1 15,-9 3 1-15,-1 0 0 16,-4 1 0-16,-1 3-1 16,-4 10 1-16,10-5 0 15,9 4 0-15,-5 5-1 16,1 8 1-16,4 9-1 0,0-9 1 16,5 0-1-16,0 9 0 15,5-5 1-15,4 1 0 16,1 4-1-16,9 0 1 15,10 0-1-15,1-5 1 16,8-4 0-16,16-4 0 16,-1 0-2-16,0-9 0 15,-4 1 0-15,4-5 0 16,-10-5 0-16,6 1 0 16,-10-5 0-16,-10 1 0 0,-10-1 2 15,5 1 0-15,-14-1 0 16,-5 0 1-16,-5 1 1 15,-5-5 0-15,-14 0-1 16,4 0 1-16,1-8-2 16,-1-1 1-16,-4 0-2 15,-1-3 1-15,6-5-3 16,-1-1 1-16,1 1-3 16,9 0 0-16,0 4-5 15,5 5 0-15,5-1-5 16,9-4 0-16</inkml:trace>
  <inkml:trace contextRef="#ctx0" brushRef="#br0" timeOffset="25161.6154">26156 694 37 0,'-5'-4'18'0,"5"-9"-19"0,0 13 30 16,0-13-28-16,0 5 0 16,0-1 1-16,-10 0 0 0,10 9-2 15,-4 5 0-15,-6 8 3 16,5 8 1-16,-5 18-1 15,1 17 0-15,-11 13 0 16,-4 21 0-16,0 0-1 16,-10 1 0-16,-5-1-3 15,1 1 1-15,8-5-5 16,11-13 0-16,0-4-9 16,14-18 0-16</inkml:trace>
  <inkml:trace contextRef="#ctx0" brushRef="#br0" timeOffset="18677.1204">19715 3531 18 0,'-10'13'9'0,"24"-17"-5"16,-14 4 9-16,0 0-12 16,0 0 1-16,-4-4 0 0,-6 8 1 15,0 0-3-15,0-4 0 16,6-4 3-16,-6 4 1 15,0 4-1-15,1-4 0 16,4 5-1-16,0-5 1 16,0 0-1-16,0 0 1 15,0 0-2-15,5 0 0 16,5-9-1-16,0-4 0 16,14 0 0-16,1-13 0 0,4-4 0 15,15-9 0-15,4-12-1 16,11-10 1-16,4-3 0 15,14-14 0-15,11-8 0 16,28-21 0-16,15-18-1 16,5 0 1-16,9-4 0 15,-9 0 0-15,24 8-1 16,-5 5 0-16,-14 8-2 16,-20 9 1-16,-9 13-7 15,-20 9 0-15</inkml:trace>
  <inkml:trace contextRef="#ctx0" brushRef="#br0" timeOffset="27503.2534">19622 4569 20 0,'-24'8'10'0,"29"1"-2"16,-5-9 3-16,0 0-10 15,0 0 0-15,0 0 1 16,0 0 1-16,0 0-4 0,0 0 1 16,0 0 2-16,0 0 1 15,0 0 0-15,0 0 0 16,0 0-1-16,0 0 1 16,15-9-1-16,4 1 1 15,15-9-2-15,10-5 1 16,14-4-1-16,5-17 0 15,9-13-1-15,11-4 1 16,4-18-1-16,29-8 0 0,0-8 0 16,0-1 0-16,10-8 0 15,0-14 1-15,20 1-1 16,-1 0 1-16,-14 8 0 16,-5 1 0-16,-10 16 0 15,-10 14 0-15,-9 12-1 16,-24 9 0-16,0 13 0 15,-10 9 1-15,-15 4-3 16,-9 8 1-16,-10 9-8 16,-5 0 1-16,-19 9-3 15,-15 4 0-15</inkml:trace>
  <inkml:trace contextRef="#ctx0" brushRef="#br0" timeOffset="31098.564">23541 2085 41 0,'-44'4'20'0,"-24"18"-25"0,59-18 34 16,-1 0-27-16,-5 1 1 16,1 3-1-16,-6 1 0 15,-4 4-4-15,-5 8 1 16,0 5 2-16,-5 4 0 16,-5 18-1-16,1 7 0 15,4 10 0-15,-10 13 1 0,1 8 0 16,4 0 1-16,5 4 0 15,5 1 0-15,10-10-1 16,9 5 1-16,5-4-1 16,20-9 0-16,-1-8-3 15,5 0 1-15,1-14-3 16,-1-12 1-16,5-9-4 16,5-8 1-16,1-18-7 15,3-13 0-15</inkml:trace>
  <inkml:trace contextRef="#ctx0" brushRef="#br0" timeOffset="31435.8074">23763 2851 3 0,'15'-21'1'0,"4"-53"9"0,-19 57-12 16,0 4 10-16,0 0 0 15,0 0 4-15,-14 5 1 0,4-1-16 16,-4 1 1-16,-1 3 11 15,1 1 1-15,-6 4-4 16,1 4 1-16,-10 5-3 16,-5 8 0-16,-5 0-2 15,-5 1 1-15,6 3-1 16,9 5 1-16,0 0-2 16,0 4 0-16,4 0 0 15,6 4 1-15,0 5-1 16,4-4 1-16,5-1-1 15,6 9 0-15,4 4 1 16,4-12 0-16,16-1-2 16,4-3 1-16,15-1-1 15,4-13 0-15,15-13-3 16,5-4 1-16,-9 0-5 16,-6-13 1-16,1-4-7 15,-6-9 0-15,1-8 0 0,-6-5 0 16</inkml:trace>
  <inkml:trace contextRef="#ctx0" brushRef="#br0" timeOffset="32097.2839">24107 2890 37 0,'-19'17'18'0,"-5"26"-22"0,19-30 36 0,-5 0-30 16,-4 4 0-16,4 5 1 15,-5-5 1-15,6 9-5 16,4 0 0-16,5-5 4 16,5 5 1-16,9 0-2 15,11-9 1-15,18 0-1 16,6 0 0-16,18-12 0 16,6-10 0-16,-5-3-2 15,-10-9 0-15,0-1 0 16,-5-7 1-16,-9-1 0 15,-5-9 0-15,-10 1 0 16,-5-5 1-16,-10 0 0 16,-9 1 0-16,-5-5-1 15,-5 8 1-15,-4-4-2 16,-1 14 1-16,-4 3-2 16,-1 0 1-16,-4 10-1 15,-10 7 1-15,-5 5-2 16,14 5 1-16,-4-1-1 0,0 9 0 15,-5-5 0-15,5 5 1 16,-5 0-1-16,9 4 0 16,6 1-2-16,4-1 1 15,5 0-2-15,5 0 1 16,15 1 0-16,4-1 0 16,10-4-1-16,5 4 1 15,0-8 1-15,-5-1 1 16,-5 1 2-16,0-1 0 15,-4 1 1-15,-11 0 1 0,1-1 1 16,-5 5 0-16,-5 0 1 16,-5 0 0-16,5 8-1 15,-5 1 1-15,0-1-3 16,1 1 1-16,-1 0-2 16,0-1 1-16,0-4-2 15,5-4 0-15,0 0-3 16,-5-4 0-16,5-1-3 15,5 1 0-15,5-9-5 16,4-17 0-16</inkml:trace>
  <inkml:trace contextRef="#ctx0" brushRef="#br0" timeOffset="32577.8685">25250 2175 39 0,'-5'5'19'0,"-43"20"-22"0,48-16 33 15,-10 4-29-15,-4 4 0 16,-6 13 1-16,-4 9 0 16,10 13-3-16,-6 12 1 15,1 5 1-15,-10 17 1 16,10-8-1-16,-6-5 0 15,1-9-1-15,10 1 0 0,-1-5 0 16,5-12 0-16,5-5-1 16,1-5 0-16,-6-7-1 15,10-14 0-15,10-4-1 16,-6-5 0-16,-4-8 0 16,5-8 0-16,-5-5 1 15,0-4 0-15,-5-1 2 16,1 1 1-16,-6 0 0 15,0-5 1-15,-4 5 0 16,4 0 0-16,-4 4 0 16,4 0 0-16,0 5-1 15,0 3 0-15,6 1 0 16,-6 0 1-16,10 4-2 16,0 4 1-16,14-4-2 15,-4 0 0-15,5 4-4 16,14-4 1-16,9 0-8 15,-4-8 1-15</inkml:trace>
  <inkml:trace contextRef="#ctx0" brushRef="#br0" timeOffset="33111.132">25759 2399 25 0,'-20'13'12'0,"16"-56"-8"16,-1 39 15-16,-5 4-15 15,0-9 0-15,1 5 3 16,-1-1 1-16,-4 5-9 15,9 0 0-15,-5 0 7 16,0 13 1-16,-4 5-2 16,-15 7 0-16,14 10-2 15,-9 8 0-15,-5 13-1 16,0 13 1-16,0-5-1 16,-10 5 1-16,15 4-2 15,0 1 1-15,4 3-1 16,6-8 1-16,-1-5-3 15,1-8 0-15,4-8-4 0,5-9 0 16,-5-9-11-16,10-9 0 16</inkml:trace>
  <inkml:trace contextRef="#ctx0" brushRef="#br0" timeOffset="34214.5187">26374 2666 42 0,'-29'30'21'0,"0"-21"-24"16,5-1 39-16,9 1-34 15,-9 8 1-15,-5 0 1 16,0 5 1-16,0 4-7 16,-10 0 1-16,-14 4 3 0,4 4 1 15,-4 9-2-15,0-8 1 16,-1-5-2-16,1 9 0 16,14-1-1-16,5 5 1 15,5-8-3-15,5-5 0 16,10 0-9-16,4-13 1 15,34-12-3-15,10-27 0 16</inkml:trace>
  <inkml:trace contextRef="#ctx0" brushRef="#br0" timeOffset="33914.434">25919 2614 41 0,'-25'5'20'0,"35"8"-22"16,-10-13 27-16,0 0-24 15,0 0 1-15,0 0 0 0,5 0 0 16,5 8-2-16,-5 1 0 16,14 4 3-16,0 8 0 15,5 1-1-15,-4 8 1 16,4 4-1-16,0 1 1 15,5 3-1-15,0 6 0 16,0 3-3-16,1-13 1 16,3-4-3-16,-4 1 0 0,-4-10-3 15,-6-8 1-15,5 0-4 16,1-4 0-16,-11-9-4 16,1-9 0-16</inkml:trace>
  <inkml:trace contextRef="#ctx0" brushRef="#br0" timeOffset="34575.7002">26563 2244 44 0,'-15'4'22'0,"44"-8"-32"15,-29 4 40-15,10-4-29 16,-5 4 0-16,9 4 3 15,1 5 1-15,4 12-5 16,1 9 1-16,9 18 4 16,5 16 0-16,-5 9-1 15,-10 9 1-15,10 4-2 16,-9 5 1-16,-6-5-2 16,-9 13 1-16,5 0-5 0,-20 0 1 15,-9 0-7-15,-20-9 0 16,-29 1-8-16,-14-22 0 15</inkml:trace>
  <inkml:trace contextRef="#ctx0" brushRef="#br0" timeOffset="29876.9091">22417 2619 30 0,'-5'4'15'0,"10"-8"-12"16,-5 4 15-16,5-9-17 16,-5 0 0-16,0 9 0 15,0 0 1-15,0 0-2 16,0 9 1-16,-5 8 1 16,-5 13 1-16,1 13-1 15,-6 9 1-15,1 8-1 16,-1 14 1-16,1 7-2 15,4-3 0-15,0-5-2 16,0 0 1-16,6-17-5 16,4-8 1-16,0-5-8 15,0-18 1-15</inkml:trace>
  <inkml:trace contextRef="#ctx0" brushRef="#br0" timeOffset="30356.7535">21700 2649 36 0,'-39'4'18'0,"30"-56"-22"0,9 39 29 0,0 1-26 15,0-1 1-15,0-9-1 16,5-8 0-16,4-4 1 16,1 3 0-16,5 6 0 15,4-1 1-15,5 4-1 16,5 5 1-16,15 0 0 16,4 4 1-16,10 0-1 15,20 4 1-15,-6 5-2 16,6 0 1-16,4 4-1 15,-9 0 0-15,-10 4-1 16,-10 5 0-16,-9 12-1 16,-10 5 1-16,-10 4 0 15,-14 5 0-15,-10 12 1 16,-10 5 0-16,-9-5 1 16,-11 0 0-16,-3-4 0 15,-6 5 1-15,-19-5-1 0,-5 0 1 16,-5-9-1-16,-5-4 0 15,15-4-5-15,5-9 1 16,9-8-8-16,10-5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00.66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78 48 22 0,'-10'0'11'0,"5"-5"-7"16,5 5 12-16,0-4-14 15,0 0 0-15,-5-1 3 16,1 1 0-16,4-5-6 16,-5 5 1-16,0 0 3 15,0 4 1-15,0 0-2 0,0-4 0 16,1-1-1-16,-1 5 0 15,0 5 0-15,0 3 0 16,0 1-1-16,0 4 0 16,5 4 0-16,0 4 1 15,5 14-1-15,0-1 1 16,5 5-1-16,-1 8 1 16,1 9-1-16,5 5 1 0,-6 3 0 15,1 5 0-15,0 9-1 16,4-5 1-16,1 0-1 15,-1 4 1-15,1 1-1 16,4 17 0-16,5-5 0 16,1 9 1-16,4-8-1 15,-5 12 1-15,-5-8-1 16,5-1 1-16,-4 5-1 16,-1 13 1-16,-4-8-1 15,4 12 0-15,5-4 0 16,-9 4 0-16,4 0 0 15,1-4 0-15,-1 9 0 16,-5 8 0-16,1-4 0 16,-5-9 0-16,-1 0 0 15,-4-8 0-15,5 4 0 16,-5 8 1-16,0-8-1 16,-5-4 1-16,0-9-1 0,0 0 1 15,0-4-1-15,0-5 0 16,0 5 0-16,0-9 0 15,0 4 0-15,0 5 0 16,-5-9 1-16,5-4 1 16,-5-5-2-16,0 5 0 15,0-9 1-15,0 9 0 16,1 0-1-16,-6 4 1 16,-5 9-1-16,6-1 0 15,4-3 1-15,-5-5 0 0,0 4-1 16,6-8 0-16,-6-4 0 15,5 3 1-15,0-7-1 16,0 7 1-16,1-7-1 16,-1 7 0-16,-10 1 0 15,5-4 1-15,1 3-1 16,-6-3 1-16,6 4-1 16,-1-5 1-16,-5 5-1 15,1-13 0-15,4 0 0 16,0-9 1-16,1-4-1 15,4-4 0-15,-5-1-1 16,1-3 1-16,4-5 0 16,-10 13 1-16,1-5-1 15,4-3 1-15,-9 3-1 16,4-12 1-16,5 8-1 16,1 1 1-16,-1-1-1 15,5-4 1-15,0 0-2 16,5-4 1-16,0 0-2 0,5 0 0 15,10-9-6-15,-1-13 0 16,10-4-6-16,10-18 0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6:37.13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1124 8994 14 0,'-5'-9'7'0,"10"-12"-3"0,-5 21 7 15,0 0-11-15,5-5 1 16,4 5 3-16,1 0 0 16,0-4-4-16,4 8 1 15,1 5 3-15,4 4 0 16,15 4 0-16,-5-4 0 0,15 4-2 15,4 0 1-15,1-4-2 16,4 0 1-16,0 0-2 16,-9-4 1-16,-1-1-1 15,-4 1 1-15,-5 0 0 16,-5-1 0-16,-5 1 0 16,-4-1 0-16,-1 1-1 15,-4 0 1-15,-6-5-1 16,1 5 0-16,0-1 0 15,-6 5 0-15,1 0-1 16,-5 0 1-16,0 8-1 16,0-3 0-16,0 12 1 15,5 0 0-15,0 17-1 16,0 1 1-16,0 3 0 16,0 10 0-16,-1-1 0 15,6 4 1-15,0-3-1 16,-1 12 0-16,1 0 0 15,0 9 0-15,-1-9 0 0,6 9 0 16,-5 8 0-16,-1-12 0 16,1-5 0-16,0-4 1 15,-5-9-1-15,-1-4 1 16,-4-4-1-16,0 4 0 16,-4-18 1-16,-1 1 0 15,-5-9-1-15,0 0 1 16,-4-8 0-16,-6 0 0 15,6-5-1-15,-1 9 1 0,-4-5-1 16,-10-4 0-16,-5 5 0 16,0-1 1-16,-5 5 0 15,1-4 0-15,-6 4-1 16,-9-5 1-16,4 1-1 16,1-5 0-16,-5 0-3 15,-1 5 1-15,1-10-7 16,0 1 0-16,0-8-2 15,-6-14 1-15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6:11.96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-9129 5286 26 0,'-10'-13'13'0,"10"0"-11"15,0 5 14-15,0-1-16 16,0-4 1-16,-5 0 0 16,5 5 1-16,0-1-1 15,0 5 0-15,0 4 2 16,5 0 0-16,5 8 0 15,4 5 0-15,15 5-1 16,10-1 1-16,10-9-2 16,4 1 1-16,5-5-2 15,5-4 0-15,-10 0-4 16,-4-8 1-16,-6-1-8 16,-9-4 1-16</inkml:trace>
  <inkml:trace contextRef="#ctx0" brushRef="#br0" timeOffset="1921.104">-8524 5545 35 0,'-14'12'17'0,"9"6"-20"0,5-14 31 0,0 0-28 15,0-4 0-15,5 0 0 16,-1 5 1-16,6-5-2 16,0 0 1-16,0 4 0 15,-6 0 1-15,6-8-1 16,0 4 0-16,-5 4 0 16,-1-4 0-16,1-4 0 15,5 0 1-15,-5 4-1 16,4 0 0-16,1-9 0 15,-5 5 1-15,5 8-1 16,-1-4 1-16,-4 4-1 16,5 1 1-16,0 8-1 15,-1 4 1-15,1 4-1 16,0 9 1-16,-6-4-1 16,1 0 1-16,-5-4-2 15,5-5 1-15,0 0-4 16,0-4 1-16,5-4-8 15,-1-5 1-15</inkml:trace>
  <inkml:trace contextRef="#ctx0" brushRef="#br0" timeOffset="2657.1657">-7594 5282 30 0,'-5'-9'15'0,"10"18"-13"0,-5-9 21 0,0 0-21 16,-5 0 0-16,0 0 1 15,1 0 1-15,-11 13-5 16,0 4 0-16,-4 13 3 15,0 5 1-15,-6 8-2 16,1 8 1-16,0 5-1 16,0 0 1-16,4 0 0 15,6 5 1-15,9-10-3 16,5-3 1-16,10-10-4 16,4-8 0-16,6-8-5 15,4-9 0-15,0-5-5 16,5-12 0-16</inkml:trace>
  <inkml:trace contextRef="#ctx0" brushRef="#br0" timeOffset="3062.4645">-7550 5734 40 0,'-25'17'20'0,"30"-8"-32"0,0-9 39 0,5-5-29 16,-1-7 0-16,16-6-4 16,-1-3 1-16,5-1 5 15,0-4 0-15,0-4-4 16,-5 13 1-16,-4 0 2 15,-1 4 1-15,-4 0 2 16,-6 13 1-16,1-9 2 16,-10 9 0-16,5-4-1 15,-5-4 1-15,-5 8-2 16,0 0 1-16,5 4-3 16,-5 9 0-16,-4 4-1 15,-1 5 0-15,5 8-1 16,-5 13 1-16,1-9-4 15,9-4 0-15,9-8-7 16,6-5 1-16</inkml:trace>
  <inkml:trace contextRef="#ctx0" brushRef="#br0" timeOffset="3348.8582">-7124 5157 44 0,'-29'39'22'16,"5"17"-30"-16,24-39 38 0,0 17-30 16,0 5 0-16,0 13-1 15,4-5 1-15,-13 18-1 16,9 8 1-16,-10 9-3 15,-5 8 1-15,-14 1-3 16,0-1 1-16,0-4-5 16,5-4 0-16,5-13-1 15,9-22 0-15</inkml:trace>
  <inkml:trace contextRef="#ctx0" brushRef="#br0" timeOffset="3902.6919">-6780 6018 28 0,'9'35'14'0,"-9"-57"-11"15,0 26 27-15,10 5-28 16,0 12 0-16,-1 10 2 15,1 3 0-15,0 9-5 16,-15 9 1-16,0 4 4 0,-5 8 0 16,-4 1-2-16,-1 4 1 15,-9-9-3-15,5-8 0 16,-1-5-4-16,6-17 1 16,4-4-9-16,5-13 0 15,10-13-1-15,15-13 0 16</inkml:trace>
  <inkml:trace contextRef="#ctx0" brushRef="#br0" timeOffset="4773.3094">-4882 6350 45 0,'0'13'22'0,"10"-18"-28"0,-10 5 38 16,0 0-32-16,5 5 1 15,-5 3 1-15,0 9 1 16,-5 13-3-16,-10 14 0 16,-9 16 1-16,0 0 0 0,-10 13-1 15,5-8 0-15,0-1-3 16,5-12 0-16,0-9-8 16,4-17 1-16,15-22-3 15,10-17 1-15</inkml:trace>
  <inkml:trace contextRef="#ctx0" brushRef="#br0" timeOffset="6185.2171">-3729 5545 20 0,'-58'4'10'0,"14"-26"-11"0,35 14 10 16,-6 8-10-16,-9-9 0 16,0 0-1-16,-1-3 1 0,-4 3 0 15,5-4 0-15,0 4 0 16,-5-3 0-16,9 7 2 15,6-3 0-15,4 8 2 16,1 4 0-16,9 5 2 16,4-5 0-16,11 4 0 15,4-3 1-15,15-1-3 16,-5 0 1-16,5-8-2 16,0 0 1-16,0-5-2 15,0-4 1-15,0-4 0 16,-10 4 1-16,0-4 0 15,0 0 0-15,-4-1-1 16,-1 10 1-16,1-5-1 16,-1 9 0-16,-5-1-1 15,-4 1 0-15,0 4-1 16,-1 4 1-16,1 9-1 16,-5 9 0-16,-5 4 0 15,0 4 0-15,5-4-2 0,-5-1 1 16,5 1-6-16,0-9 1 15,19-4-6-15,19-17 0 16</inkml:trace>
  <inkml:trace contextRef="#ctx0" brushRef="#br0" timeOffset="4172.8846">-6088 6263 45 0,'-19'18'22'0,"24"12"-32"16,-5-26 47-16,0 0-37 16,0 1 0-16,0-5 0 15,0 4 1-15,0-4-3 16,-5-4 1-16,0 4-3 16,5 0 0-16,-5 0-3 15,5-9 0-15,0 9-4 16,10-13 1-16,9 0-1 15,1 0 1-15</inkml:trace>
  <inkml:trace contextRef="#ctx0" brushRef="#br0" timeOffset="4383.0322">-5632 6083 19 0,'9'4'9'0,"1"-4"-5"0,-10 0 18 16,0-9-17-16,0 9 0 15,0 5 3-15,0 3 1 16,0-3-11-16,-5-1 0 16,5 5 7-16,0-5 0 0,0 4-4 15,0-3 0-15,0 3-5 16,0 1 1-16,5-5-9 16,0 1 1-16</inkml:trace>
  <inkml:trace contextRef="#ctx0" brushRef="#br0" timeOffset="554.8529">-9202 5609 28 0,'0'13'14'0,"10"26"-11"15,-5-35 19-15,-1 13-22 16,-4 5 0-16,0 8 2 16,-4 9 0-16,-1 12-2 15,0 23 1-15,0 16 0 16,-5 9 1-16,-4 17 0 15,-1-4 0-15,1 0-1 16,4-4 1-16,0-14-2 16,6-12 1-16,4-9-1 15,0-8 0-15,0-5-1 16,0-12 0-16,4-5-1 16,1 0 1-16,0-13 0 0,5-4 0 15,0-9 0-15,4-4 0 16,1-5 1-16,4-3 1 15,0-5-1-15,1-5 0 16,-1 1 0-16,0-4 0 16,10-5 0-16,1 4 1 15,-1-8-2-15,0 4 1 16,0 4 0-16,-5 1 0 16,5 3-1-16,-5 1 0 0,0 4-1 15,5 4 0-15,-4-4-7 16,-6 5 0-16</inkml:trace>
  <inkml:trace contextRef="#ctx0" brushRef="#br0" timeOffset="6589.8696">-2920 5217 31 0,'-5'9'15'0,"-5"0"-13"16,10-9 22-16,-5 12-24 15,-9-7 1-15,-1 12 1 16,1-4 0-16,-6 13-2 16,1 4 0-16,-5 13 2 15,0 9 1-15,-1 8-1 16,6 0 1-16,4 0-1 0,6 1 0 15,9-10-3-15,9-8 1 16,11-8-5-16,14-9 1 16,19-13-8-16,10-9 0 15</inkml:trace>
  <inkml:trace contextRef="#ctx0" brushRef="#br0" timeOffset="-2448.5947">-9948 6186 25 0,'-9'9'12'0,"9"16"-10"0,0-25 15 15,0-8-16-15,0 8 0 16,0 0 1-16,9 0 1 0,1 0-3 16,0 0 1-16,4 4 2 15,6 0 0-15,-1 5-1 16,15 0 0-16,5-5-1 16,-1 5 0-1,16-9-6 1,-6-5 1-16,-14 1-6 15,5-9 1-15</inkml:trace>
  <inkml:trace contextRef="#ctx0" brushRef="#br0" timeOffset="1365.4283">-8514 5846 30 0,'-20'4'15'0,"20"-4"-14"0,0 0 21 16,0 0-22-16,0 5 1 0,-4 3 1 15,-1 5 1-15,0 4-4 16,0 9 1-16,0 13 1 15,0 0 1-15,1 8-1 16,-1 5 1-16,5-1-2 16,5-3 0-16,4-10 0 15,1-3 0-15,4-9 0 16,6-5 0-16,-1 1-1 16,5-18 1-16,-4-8-1 15,4-1 1-15,-5-16 0 16,1-1 0-16,-6 1 0 15,1-9 1-15,-1 0-1 16,-4-1 1-16,0 6-1 16,-1-1 1-16,-4 4-1 15,0 5 0-15,5 4 0 16,-10 0 0-16,0 13 0 16,0 0 0-16,5 13-1 15,-5 9 1-15,-5 16 0 0,5 10 0 16,0 3 0-16,5 10 1 15,14 12-1-15,5 0 0 16,0 13 0-16,5-13 0 16,1 13-1-16,-1-8 1 15,-10-14-1-15,0-3 1 16,-4-14-1-16,-5-4 1 16,-6-4 0-16,-4-9 0 15,-4-8 0-15,-6-10 0 0,-5 1 0 16,-9-8 0-16,-19-10-1 15,4-8 1-15,-5-8-1 16,1-9 0-16,-6 0-1 16,6-13 1-16,-1 0-3 15,10-5 0-15,5 1-5 16,10 4 0-16</inkml:trace>
  <inkml:trace contextRef="#ctx0" brushRef="#br0" timeOffset="-3303.3473">-11338 5316 31 0,'-39'13'15'0,"30"22"-10"16,9-35 18-16,-5 4-23 15,5-4 0-15,-5 4-1 16,5-4 1-16,0 0 0 16,5-8 1-16,0-9-1 15,4-1 1-15,6 5-1 16,0 0 1-16,14-4-1 15,0 0 1-15,0 0-1 16,0-5 0-16,0 5 0 16,0 0 1-16,-5 4-1 0,0 4 0 15,-4 1 0-15,-6-1 0 16,1 0 1-16,-6 5 0 16,1 4-1-16,0 0 1 15,0 4-1-15,-1-4 1 16,-4 5-1-16,10-1 0 15,-1 5-4-15,1-1 1 16,-1 1-7-16,1 4 0 0</inkml:trace>
  <inkml:trace contextRef="#ctx0" brushRef="#br0" timeOffset="-4249.0671">-11531 5338 22 0,'-15'-4'11'0,"0"21"-8"0,15-17 11 0,-4-4-13 16,-1-1 0-16,-5 10 3 16,0 3 1-16,6-4-5 15,-1 1 1-15,5 3 2 16,0 10 1-16,5 7 0 16,4 10 0-16,6 16-1 15,14 5 0-15,0 0-1 16,5 9 0-16,5-5-1 15,-1-4 1-15,6 0-2 16,-5-4 1-16,-1-5-2 16,-4-8 1-16,-5 0-2 15,0 4 1-15,-4-22-4 16,-6-8 1-16,0 4-7 16,6-8 0-16</inkml:trace>
  <inkml:trace contextRef="#ctx0" brushRef="#br0" timeOffset="-3888.8532">-10616 5622 30 0,'0'22'15'0,"0"-31"-13"0,0 9 22 0,0 0-23 16,0 0 0-16,0 0 0 15,-5 0 1-15,-5 9-3 16,-4 12 1-16,-6-4 1 16,-4 9 0-16,-5 17 0 15,0 9 1-15,-5 8-1 16,-5 22 1-16,-14 13 0 15,-10 17 1-15,0 4-1 16,-9-4 0-16,9 0-1 16,9-13 0-16,11-9-3 15,4-21 1-15,10-13-11 16,14-17 1-16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8:18.95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6931 6841 13 0,'-15'5'6'0,"6"-5"2"15,9 0 6-15,0 0-13 16,0 0 1-16,0 4 0 16,0-4 0-16,0 0-3 0,0 0 1 15,0 0 1-15,-5 0 1 16,5 0-1-16,-5 4 0 15,0 0 0-15,0 5 1 16,-4 0-1-16,4 4 0 16,0 12 1-16,-5-3 1 15,5 4-1-15,1 0 1 16,-1-1-1-16,5 6 1 16,-5-1-1-16,0-9 0 0,0 1-2 15,0 4 1-15,1-5-1 16,4 1 0-16,0-1 0 15,-5-8 0-15,0-4 0 16,5 4 1-16,0-9 0 16,0 0 0-16,0 1 0 15,0-5 0-15,5-9-1 16,0-4 1-16,4-4-1 16,1 0 0-16,0-5-1 15,4-4 1-15,-4 5-1 16,4-1 1-16,1 1-1 15,-1-1 1-15,-4 5 0 16,5 0 0-16,-6-5 0 16,6 9 0-16,-6 0 0 15,1 5 1-15,0 3-1 16,0 5 0-16,-10 0 0 16,0 9 1-16,9-9-1 0,-9 0 0 15,10 0 0-15,-5 9 1 16,0-1-1-16,-5 1 1 15,0-5-1-15,0 13 0 16,4 1 0-16,-4-6 0 16,-4 6 0-16,13-5 1 15,-9 4-1-15,0-4 0 16,-5 4 0-16,5-4 1 16,-4-5-1-16,4-3 0 0,0 3 0 15,0 1 1-15,0-5-2 16,0 1 1-16,0-5 0 15,0 0 0-15,0 0 0 16,4-9 0-16,-4-4 0 16,5-4 0-16,-5 4 0 15,10-4 0-15,0 0 0 16,-1-5 0-16,1 5-1 16,0-5 1-16,4 1 0 15,1-1 0-15,4 1 0 16,-4-1 0-16,4 1 0 15,0-1 0-15,-4 1 0 16,-1 3 0-16,1 5 0 16,-5 5 0-16,-1-1 0 15,-4 5 1-15,0 4-1 16,5 0 0-16,-1 4 0 16,-4 1 1-16,5 3-1 15,0 5 1-15,-1-4-1 16,-4 4 0-16,0 4 0 0,0-9 1 15,-5 10-1-15,0 3 0 16,0 14 1-16,0-1 0 16,-5 0-1-16,5 1 0 15,0-1-6-15,5-8 1 16,5-17-6-16,-6-26 0 16</inkml:trace>
  <inkml:trace contextRef="#ctx0" brushRef="#br0" timeOffset="-135598.6118">7502 6678 26 0,'0'17'13'0,"-24"-26"-9"16,24 14 19-16,0 3-21 15,-5 1 1-15,5-1 2 0,-5 1 0 16,1 0-6-16,-1-1 1 16,0 1 5-16,0-1 1 15,0 1-2-15,0 0 0 16,1-1-1-16,4 1 1 16,0-1-1-16,-5 1 1 31,10 13-3-31,-5-5 1 15,4 4-1-15,1 9 0 0,-5 5 0 16,0-1 0-16,-5 1-1 16,1 4 0-16,-11 4-1 15,5-5 0-15,1-3-2 16,-6-5 0-16,1-9-6 16,-1-8 0-16,1 0-6 15,4-13 0-15</inkml:trace>
  <inkml:trace contextRef="#ctx0" brushRef="#br0" timeOffset="-134712.9827">7730 6824 18 0,'0'4'9'0,"0"-12"2"16,10 8 6-16,-10 0-14 15,0 0 0-15,0 0 3 16,9 0 0-16,1 0-7 16,5 0 0-16,-6 0 5 15,6 4 1-15,-5 0-2 16,4 1 1-16,5-1-2 16,1 0 0-16,4 1 1 15,0-5 0-15,0 0-1 16,6 0 1-16,-6 0-1 15,0 0 1-15,-5 0-1 16,1 0 0-16,-6 0-1 16,-4 0 1-16,0 4-1 0,-1 9 0 15,-4 4-1-15,-5 9 1 16,0 0-1-16,-5-1 1 16,0 14-1-16,-4 0 0 15,-1 4 0-15,5-9 1 16,-4 18-1-16,-1 4 1 15,0 4-1-15,0 9 1 16,6-9-1-16,-1 1 1 0,5 8-2 16,0 4 1-16,5-13 0 15,-5-8 0-15,9 12 0 16,1-3 0-16,0-5 0 16,-1 0 1-16,1-13-1 15,0-5 1-15,-1-3-1 16,1-9 1-16,-5-5 0 15,0-4 0-15,-5-4-1 16,0-4 1-16,0-1 0 16,-5 1 0-16,-5 0-1 15,-4-5 1-15,-6 0-1 16,-4 1 1-16,-5-1-3 16,0 0 1-16,0-4-4 15,-19 0 0-15,-6-4-12 16,-9-9 1-16</inkml:trace>
  <inkml:trace contextRef="#ctx0" brushRef="#br0" timeOffset="-81265.4299">10142 9278 16 0,'-5'13'8'0,"10"-22"-3"15,-5 9 9-15,0-8-13 16,0 8 0-16,0 0 1 15,0 4 0-15,0-4-2 16,0 4 0-16,5 1 2 16,4 3 1-16,1 9-2 15,10 1 1-15,-1 12 0 16,0 0 0-16,6-4-1 16,-1 8 1-16,5 5-1 15,-5 0 1-15,0-1 0 0,0-8 0 16,1 1-2-16,-6-6 1 15,5-3-1-15,0-1 0 16,-4-3-3-16,-6-5 1 16,1 8-4-16,-5 5 0 15,-1-9-3-15,1 5 0 16</inkml:trace>
  <inkml:trace contextRef="#ctx0" brushRef="#br0" timeOffset="-80919.5334">10956 9368 30 0,'-20'35'15'0,"15"-35"-16"16,5 4 28-16,0 0-26 15,-4 1 1-15,-1-1-1 16,0 9 1-16,-5 0-3 16,0 13 1-16,1 4 1 15,-11 21 0-15,-9 10 0 16,5 8 0-16,-5 21 1 16,-10 0 0-16,1 14 0 15,-16 3 1-15,6 5-1 16,4-13 0-16,6-8-2 0,4-18 0 15,5 0-6-15,9-26 1 16,11-8-7-16,9-17 0 16</inkml:trace>
  <inkml:trace contextRef="#ctx0" brushRef="#br0" timeOffset="-80222.9134">10491 8834 20 0,'38'0'10'0,"-4"-60"-8"0,-24 52 8 0,9-10-10 15,-4 5 1-15,4-4 1 16,-4 0 0-16,-6 0-2 16,1 4 1-16,0 4 3 15,-5-4 0-15,0 5-1 16,-5 8 1-16,4-9-1 15,-4 13 0-15,0 9-1 16,5 0 1-16,0 4-3 16,5 9 1-16,4-4-1 15,6 4 1-15,-1-5-3 16,0 14 0-16,1-5-5 16,-6 4 0-16,1 1-3 15,-5 12 1-15</inkml:trace>
  <inkml:trace contextRef="#ctx0" brushRef="#br0" timeOffset="-79539.4327">11198 9674 39 0,'-5'9'19'0,"10"3"-27"16,4-7 35-16,16-14-28 15,4 5 0-15,9-5-8 16,11 1 0-16,9-5 4 16,5-9 1-16</inkml:trace>
  <inkml:trace contextRef="#ctx0" brushRef="#br0" timeOffset="-79809.6236">11392 9993 27 0,'-5'12'13'0,"-5"-24"-14"16,10 12 23-16,0 4-19 15,0-8 0-15,0 4 0 16,5 0 1-16,5-5-6 16,4 10 0-16,5-10 3 15,1 1 1-15,-1 0-3 0,5 4 1 16,1 4-4-16,-1-4 1 15,0 4-6-15,0-4 1 16</inkml:trace>
  <inkml:trace contextRef="#ctx0" brushRef="#br0" timeOffset="-78398.622">12457 9360 28 0,'-5'8'14'0,"10"18"-17"16,0-17 25-16,0 8-22 16,-5 17 0-16,0 9 0 15,-10 13 1-15,0 9-1 16,1 8 1-16,-6 13-1 15,1 9 1-15,-6 4 0 16,-4 4 0-16,0 9-1 0,4-8 1 16,6-5-1-16,4 0 1 15,0-5-1-15,6-12 0 16,4-4 0-16,9-14 1 16,6-8-2-16,-5-13 1 15,-1-8-1-15,1-5 0 16,0-4 0-16,-1-9 0 15,-4 4 0-15,0-3 0 16,0-10 2-16,0 5 1 0,-5-13-1 16,0 0 0-16,0 13 1 15,5-13 0-15,-5 9-1 16,0-5 1-16,0-4-2 16,0 0 1-16,0 0 0 15,9 0 0-15,6 0-1 16,4 0 0-16,5 0 0 15,10 9 1-15,0-1-1 16,5-8 0-16,4 0-5 16,6 0 1-16,4-4-6 15,0-9 1-15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7:05.69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12980 9700 18 0,'15'13'9'0,"-40"-39"-3"0,25 22 8 15,0 4-14-15,0 0 1 16,0 4-1-16,-4-4 1 16,-1 0-1-16,0 0 0 15,-5 4 1-15,5 9 0 16,0-4-1-16,5 4 1 15,0 4 0-15,0-4 0 16,5 4 0-16,5 0 0 0,0-8-1 16,-1 8 0-16,1 0 0 15,5-4 0-15,-1 0 0 16,6 0 0-16,-1-4 1 16,5-5 1-16,5-4-1 15,0 0 1-15,5-13-1 16,0 4 1-16,0-4-1 15,0-4 1-15,-5-4-2 16,0-5 1-16,-5 4 0 16,-4-3 0-16,-6-1 0 15,-4 8 0-15,-1-7 0 16,-9 3 1-16,-4 1-1 16,-6 3 0-16,-5 5-1 15,-4 5 1-15,-5 8-3 16,-5 4 1-16,0 5-2 15,0-1 0-15,-5 5-7 16,9 0 1-16,-4 9 0 16,5-1 0-16</inkml:trace>
  <inkml:trace contextRef="#ctx0" brushRef="#br0" timeOffset="259.4892">13881 9894 35 0,'-15'0'17'0,"11"0"-24"16,-1 0 37-16,-5-9-30 15,-5 9 0-15,6 0-2 16,-1 0 0-16,0 9 0 16,-4-5 0-16,-1 4-5 15,-4 1 0-15,9 0-2 16,10 4 0-16</inkml:trace>
  <inkml:trace contextRef="#ctx0" brushRef="#br0" timeOffset="842.8037">14070 9601 19 0,'-10'-5'9'0,"25"-7"-11"0,-6 7 16 0,1 5-14 15,5-13 1-15,4 9 2 16,0-5 0-16,6 9-4 16,13-4 1-16,6 4 2 15,4-8 0-15,1 3-2 16,-11 5 1-16,6 0-1 15,-5 0 0-15,-10 5-1 16,0-5 1-16,-10 8 0 16,1-4 0-16,-16 5 0 15,1 8 1-15,-10 0-1 16,-4 5 0-16,-11-5-1 16,-4 5 1-16,0 4-1 15,-5-1 0-15,-5 1-1 16,-5 4 1-16,1-4 0 15,4 0 0-15,-5 0 1 16,10-5 0-16,5-3 1 0,-1-1 0 16,6-4-1-16,5 0 1 15,4-5-1-15,5 1 1 16,5-1-1-16,10-3 0 16,-1-1 0-16,11-4 0 15,9 0 0-15,5-4 1 16,4-1-1-16,11 1 1 15,-6 0-2-15,6 0 1 16,-6-5-6-16,-9 0 0 0</inkml:trace>
  <inkml:trace contextRef="#ctx0" brushRef="#br0" timeOffset="-5777.5134">12302 8882 24 0,'-15'4'12'0,"20"-8"-9"16,5 4 16-16,-5-9-19 16,-5 9 0-16,5-4 1 15,0 4 0-15,4 4-1 16,6-4 1-16,-1 0 0 16,6-8 1-16,-1 3-1 15,5 1 0-15,5 0-1 16,0-5 0-16,0 0-2 0,1 1 0 15,-1-1-2-15,0 1 0 16,-5 3-4-16,5-8 0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09.87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-2015-822 20 0,'-5'9'10'0,"10"-9"-4"16,-5 0 11-16,0-5-17 16,0 5 1-16,-5-4-1 15,0 8 1-15,0 5-2 16,0 4 1-1,1 13 0 1,-1-5 1-16,0 1-1 0,5 4 0 16,0-5 0-16,10 1 1 15,4-1 1-15,10-8 0 16,10 0 0-16,10-4 1 16,-1-9-1-16,1-9 0 15,0-4 0-15,-1-8 0 16,-9-5-1-16,-5 0 0 15,-5 0-1-15,-4 0 0 16,-6 1 0-16,-4-1 1 16,-10 0-1-16,-5 0 0 0,-5-4 0 15,-9 8 1-15,-5 5-1 16,-15 4 1-16,0 5-2 16,-14 8 0-16,0 8-3 15,-1 5 1-15,1 9-7 16,5 12 1-16</inkml:trace>
  <inkml:trace contextRef="#ctx0" brushRef="#br0" timeOffset="1441.2712">-2151 1722 24 0,'-10'22'12'0,"10"-48"-8"16,0 26 17-16,0 0-19 16,0 0 1-16,0-8 0 15,0 3 1-15,-4 1-6 16,-1 0 1-16,0 8 3 16,0 5 0-16,0-5-1 15,0 0 0-15,5 0-1 16,0 1 0-16,5-1 0 15,5 5 0-15,4-5 0 16,6-4 0-16,4 4 0 16,5-8 1-16,10-5-1 15,0-12 1-15,4-5 0 0,1-4 0 16,-1-9-1-16,-4-4 1 16,0 0-1-16,0-4 0 15,-10-1-1-15,0 5 1 16,-15 0-1-16,1 5 1 15,-10 3-1-15,-10 9 0 16,-10 5-1-16,-9 12 0 16,-5 0-1-16,-15 14 0 15,1 8-7-15,-1 13 1 16</inkml:trace>
  <inkml:trace contextRef="#ctx0" brushRef="#br0" timeOffset="434.2132">-1928 112 23 0,'0'13'11'0,"-34"-21"-6"0,34 8 14 16,0-9-19-16,-5 5 1 16,-5-5 0-16,1-4 0 15,4 5-1-15,0-1 1 16,0-8 1-16,5-9 0 15,5 4 0-15,10-3 0 16,9-6-1-16,10 6 0 0,0-5-1 16,0 4 0-16,4 4 0 15,-4 1 0-15,-5-1 0 16,0 5 0-16,-4 4 0 16,-6 4 0-16,-5 1 0 15,-4 8 0-15,-5 8 0 16,-5 10 0-16,-5 7 0 15,0 6 0-15,-4 12-2 16,-1 8 1-16,0 5-3 16,5-4 1-16,5 0-6 15,-4-5 0-15</inkml:trace>
  <inkml:trace contextRef="#ctx0" brushRef="#br0" timeOffset="3048.9862">-1696 1314 24 0,'-9'-5'12'0,"4"-8"-8"0,5 9 12 16,-5-5-16-16,0 5 0 16,-5 0 1-16,1-1 1 0,-1 1-1 15,-9 4 0-15,-1 4 0 16,-14 9 1-16,-4 9-2 15,-1 8 1-15,-9 13-8 16,-6 4 1-16,1 9-3 16,-5-4 1-16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26.70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-5206-1860 23 0,'0'-13'11'0,"5"13"-4"16,-10 0 12-16,5 0-17 15,-10 0 1-15,5 0 1 16,-4 0 0-16,-1 0-6 15,-5 4 1-15,1 0 3 16,-1 5 1-16,-4 0-2 16,-5 4 1-16,-5 8-2 0,-5 14 0 15,-10 8 0-15,5 26 1 16,-4 4 0-16,-6 17 0 16,-4 5-1-16,0 0 0 15,0 4 1-15,4 12 0 16,1 14-1-16,-1 30 1 15,10 0-1-15,10 18 1 16,20 16 0-16,28 9 0 16,25 9-1-16,33 4 0 0,35-5-5 15,43-25 1-15,33-26-7 16,-23-52 1-16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14.31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-9124 2583 28 0,'-10'21'14'0,"20"9"-11"15,-1-21 20-15,6 8-21 16,4 5 0-16,5 3 1 16,10 6 1-16,-5 3-5 15,0 9 1-15,-4 4 2 16,-6 18 1-16,-14 13-2 0,-20 25 0 15,-9 17-1-15,-15 22 1 16,-14 22-2-16,-10 21 0 16,-5-4-6-16,-4-4 1 15,-16-5-5-15,21-39 1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38.4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-533-1537 29 0,'30'21'14'0,"28"61"-13"16,-39-60 22-16,-4 12-21 15,-6 26 0-15,1 18 0 16,-10 16 1-16,0 36-4 16,-10 33 0-16,-14 14 2 15,-15 34 0-15,-19 8-2 16,-5 5 1-16,-5-9-1 15,-4 1 1-15,4-23-1 16,0-25 1-16,15-39-4 16,4-30 1-16,6-38-6 0,19-40 0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5:28.30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-4787 3896 23 0,'0'-56'11'0,"9"17"-5"0,-4 17 11 0,5-3-15 15,0-1 0-15,-1-4 1 16,1 0 1-16,5-1-5 16,-6 6 1-16,-4-1 2 15,0 9 1-15,0 4-2 16,-5 4 0-16,0 9-1 16,0 4 1-16,-5 14-1 15,0 7 0-15,0 14 0 16,0 0 1-16,5 8-1 15,0 5 0-15,5 0 0 16,0-5 0-16,0-4 0 16,5-4 0-16,-1-9 0 15,1-4 0-15,0-1 0 16,-1-12 0-16,1-4 0 16,0-13 1-16,-1-5-1 15,1-4 1-15,0-13 0 16,0 0 1-16,4-4-1 0,1-4 0 15,-1-9-1-15,5 0 1 16,6 0-1-16,-1 8 1 16,0 5-2-16,-4 4 1 15,-6 9 0-15,-4 0 0 16,4 8 0-16,1 5 0 16,-1 8-1-16,-4 5 1 15,0 8 0-15,-5 9 1 16,9-9-1-16,1 13 0 0,4-12-1 15,0 3 1 1,10 5 0-16,0-13 0 0,1 0 0 16,-1-5 0-16,0-3-1 15,-5-10 1-15,0 5 0 16,0-13 0-16,5 1-1 16,-9-1 0-16,-6-5 1 15,1 1 1-15,-6 0-1 16,1 0 1-16,-5-5 0 15,0 5 0-15,0-5 0 16,0 1 0-16,-1-1 0 16,1 5 0-16,0 4-1 15,-5-4 1-15,0 13-1 16,0 4 0-16,0 8 0 16,-5 10 1-16,5-1-1 15,0 9 1-15,5 8-1 16,0 5 0-16,5 4-1 15,4-9 0-15,1 5-3 16,-1-13 1-16,1-9-7 0,-1-8 1 16,10-14-2-16,5 5 0 15</inkml:trace>
  <inkml:trace contextRef="#ctx0" brushRef="#br0" timeOffset="614.4684">-3528 3659 28 0,'0'0'14'0,"5"0"-12"0,-5 0 26 0,0 0-26 16,0 4 0-16,-5 1 1 15,5-1 0-15,-5 4-4 16,0 10 0-16,1 3 2 16,-1 1 1-16,10 4-2 15,4-5 1-15,1-8-1 16,9 0 0-16,5 4 0 15,-4-4 0-15,-1-9 0 16,1-8 0-16,-1 4 0 16,0-4 0-16,-4-13 0 15,4-1 0-15,-9-3 0 16,0-5 1-16,-1-4-1 16,-4-5 0-16,-5 1-1 15,0-5 1-15,-5-8-1 16,-4 17 0-16,-6-9 0 15,-14 13 0-15,-5 13 0 16,0 13 1-16,0 0 0 16,0 9 0-16,1 4 0 0,3 8 1 15,6 5-1-15,5-4 0 16,9 3 0-16,10 6 0 16,10-6-1-16,4-7 1 15,11-1 0-15,4-4 0 16,5 4-1-16,4-13 1 15,1 1 0-15,0 3 0 16,-5-4 0-16,-5-4 0 0,-5 5 0 16,-5 3 1-16,-4 1 0 15,-10 4 1-15,0 13-1 16,-5 0 0-16,0-1 0 16,0 10 0-16,0-1 0 15,0-16 0-15,4 7-4 16,6-7 1-16,0-10-5 15,4-12 0-15,6-5-4 16,9-25 1-16</inkml:trace>
  <inkml:trace contextRef="#ctx0" brushRef="#br0" timeOffset="1010.1607">-2608 2910 34 0,'5'-56'17'0,"0"17"-17"15,0 31 31-15,-5-1-30 0,0 5 1 16,0 4 0-16,0 8 0 16,-5 5-3-16,0 13 0 15,0 13 2-15,-4 12 0 16,4 10-1-16,-5 8 0 16,-9 17 0-16,-1 0 1 15,11-9-1-15,-6-4 0 16,5-8 0-16,-4-5 0 15,-1-4 0-15,1-4 0 16,4-18 0-16,0-12 0 0,1 4 1 16,4-9 0-16,0-9 0 15,10 1 0-15,0-5 0 16,4-4 0-16,1-8 1 16,9-9 0-16,1-1-1 15,-1 1 0-15,1-4-1 16,9 3 0-16,-5 1-1 15,5-4 1-15,0 3-4 16,0 6 1-16,5-1-4 16,-5 4 1-16,0 0-6 15,-10 5 0-15</inkml:trace>
  <inkml:trace contextRef="#ctx0" brushRef="#br0" timeOffset="1229.3181">-2593 3754 47 0,'5'47'23'0,"43"-8"-26"0,-29-26 42 15,6 0-38-15,-1-1 0 16,0-3-4-16,0-5 0 15,1 5-1-15,-6-9 0 16,0-9-9-16,1 1 0 0</inkml:trace>
  <inkml:trace contextRef="#ctx0" brushRef="#br0" timeOffset="6619.9866">3940 2613 54 0,'-24'26'27'0,"34"38"-39"0,-10-51 51 15,0 0-43-15,-10 0 1 16,10 0-15-16,-5-5 0 0,-4 5 15 16,9 0 1-16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6:19.52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-2062 5377 33 0,'15'13'16'0,"9"-21"-16"16,-19 3 24-16,5 5-21 16,-10 0 0-16,4 9 2 15,1 4 0-15,-5 8-6 16,0 14 0-16,-5 8 5 16,-4 9 0-16,-6-5-2 15,6 5 0-15,-6-1-3 16,5-8 0-16,1-8-7 15,4-5 1-15,5-9-6 16,10-12 0-16</inkml:trace>
  <inkml:trace contextRef="#ctx0" brushRef="#br0" timeOffset="750.5338">-1606 5240 36 0,'-10'13'18'16,"5"-13"-17"-16,5 0 30 0,0 8-29 15,0-4 1-15,0-4 1 16,-5 5 1-16,5 3-6 16,0-8 0-16,0 0 3 15,5 5 1-15,5-5-2 16,4 4 1-16,1-4-1 15,9 4 0-15,10-4-1 16,0 0 1-16,5 5 0 16,-10-5 0-16,5 8 1 15,-10-3 0-15,5-5-1 16,-5 12 0-16,0-3 1 16,1-5 0-16,-6 9-2 15,-5-4 1-15,1 4-1 0,-5-5 0 16,-1 23-1-1,-4 3 1-15,-5 5 0 0,0 8 0 16,5 0 0-16,-5 5 0 16,5 8-1-16,-5 1 1 15,0 8 0-15,0 4 0 16,5 13-1-16,-5 0 1 16,9 17-1-16,-4-8 1 15,0 0-1-15,5-5 1 16,-1 5-1-16,6-5 1 15,-1-4 0-15,6-4 0 16,-1 0 1-16,1-5 1 0,-6 1-1 16,6-18 0-16,-6-8 1 15,1-9 1-15,-6-9-2 16,1-8 1-16,-5-4-1 16,-5-1 1-16,-5-4-1 15,-10-8 1-15,-9-9-4 16,-5-9 0-16,-24-16-6 15,-15 3 0-15,-24-8-9 16,-10-13 0-16</inkml:trace>
  <inkml:trace contextRef="#ctx0" brushRef="#br0" timeOffset="-2011.7881">-4105 5877 34 0,'-10'4'17'0,"10"9"-17"0,0-13 30 15,0 4-29-15,-5 1 1 16,0 3 0-16,0 5 1 16,-4 4-3-16,-1 5 0 15,0 8 2-15,-4 0 0 0,-1 5-1 16,6 8 1 0,4-17-1-16,0 8 1 0,10-4-1 15,4 0 0-15,6-8 0 16,4-9 0-16,5 0-1 15,6-9 1-15,-1-13-2 16,4-4 0-16,-3-8 0 16,3-5 0-16,-3 0 0 15,-1-4 0-15,-5 0 0 16,0 4 0-16,-5-4 1 16,-4 8 0-16,-1 5 0 15,-4 0 1-15,-5 4-1 16,0 4 0-16,-5 9 0 15,0 5 0-15,0 3 1 16,-5 14 0-16,0 8 0 16,-5 17 0-16,1 9 0 15,4 13 0-15,0 9 0 16,0 4 1-16,5 8-1 16,0 5 0-16,0-5-1 0,5 0 1 15,0-3-1-15,0-1 0 16,0-13-1-16,-1-13 0 15,1-13 1-15,-5 1 1 16,0-14-1-16,-5-8 0 16,-4-9 0-16,-1-8 1 15,-9-18-1-15,-6-8 0 16,-4 0-1-16,0-9 1 16,0-8-2-16,5-5 0 0,0 0-3 15,4 5 1-15,1-5-4 16,9 0 1-16,6 0-6 15,4-4 1-15</inkml:trace>
  <inkml:trace contextRef="#ctx0" brushRef="#br0" timeOffset="-9713.0331">-9980 5997 31 0,'-20'0'15'0,"20"-4"-16"0,0 4 24 15,0 0-23-15,5-4 1 16,0-1-1-16,5-3 0 15,4 4 0-15,1-1 0 16,4 1 0-16,5 0 0 0,10-1-5 16,5 1 1-16,5 0-4 15,-1-9 0-15</inkml:trace>
  <inkml:trace contextRef="#ctx0" brushRef="#br0" timeOffset="121307.5386">-2909 5446 26 0,'-5'5'13'0,"0"-14"-9"16,5 9 13-16,0 0-17 15,0-9 0-15,0 9 0 16,0-8 1-16,0-1-1 16,0 1 1-16,0 8 0 0,0 0 1 15,0 0 0-15,5 0 1 16,0 0-1-16,4 12 0 16,-4 1 0-16,5-8 0 15,-5 12-1-15,5 4 1 16,-1-3-1-16,1 3 0 15,0 1-1-15,-1-1 1 16,-4 1-1-16,0 4 1 16,0-1-1-16,-10 6 1 0,5-1-1 15,5-9 0-15,-5 1 1 16,-5-9 0-16,5 0 0 16,5-5 0-16,-5-4-1 15,0 5 1-15,5-9-1 16,4-9 1-16,1 1-1 15,0-14 0-15,-1 1-1 16,6-1 1-16,4-8-1 16,1-4 1-16,-6 8-1 15,6 4 1-15,-1 5 0 16,-5-4 0-16,1 3 0 16,0 5 0-16,4-4 0 15,0 0 1-15,1 8-1 16,4-3 0-16,-5 7 0 15,1 1 0-15,-1-5 0 16,-4 9 1-16,-1 0-1 0,-4 5 1 16,-5 3-1-16,-1-3 1 15,-4 7-1-15,0 6 0 16,0-1 0-16,-4 4 0 16,-1 5 0-16,0 0 1 15,0-4-1-15,0 3 0 16,0 1 1-16,1 0 1 15,-1-13-2-15,5 0 0 16,0-9 0-16,0 5 0 16,0-9 0-1,0 0 0-15,0 0-2 16,0-9 1-16,5-4 0 16,-5-4 1-16,4-9-1 15,1 13 1-15,0 0-1 16,0-8 1-16,0 8 0 15,4-4 0-15,1 0 0 16,-5 4 0-16,5 0 0 16,-1-9 0-16,1 9 0 15,5-4 1-15,-1 0-1 16,1 0 0-16,-1 4 0 16,1-5 0-16,-1 10 0 15,-4-5 0-15,9 9 0 16,-4 4 0-16,-1 0 0 15,1 0 0-15,-5 4 0 16,-1 9 1-16,-4 4-1 16,5 5 1-16,-1 3 0 0,-9 6 0 15,5 3-2-15,-5-8 0 16,10-5-11-16,0-8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14.18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4179-2064 30 0,'-4'5'15'0,"4"-5"-11"0,0 0 20 16,0 0-24-16,0 0 0 15,9-5 0-15,1 1 0 16,9-4 0-16,1 12 0 15,4 0 0-15,5 5 0 0,0 4-1 16,0 4 1-16,-5-4 0 16,1 4 0-16,-6-4 0 15,-5 4 0-15,-4 0 0 16,5 1 0-16,-15 3 0 16,0-4 1-16,0 5-1 15,-15-9 0-15,5 4-1 16,-4 5 1-16,-5-5 0 15,4-4 0-15,0-5 0 16,1 1 0-16,4 0 0 16,1-9 0-16,-1 4 0 15,0-4 0-15,1 4-1 16,4 0 1-16,-5 1 0 16,10-5 0-16,0 0-1 15,0 0 1-15,0 0 0 16,10 0 0-16,-5 4 0 15,14 0 1-15,0 5-1 16,5 0 0-16,-4-1 0 0,-6-4 1 16,1 5-1-16,-1-5 1 15,-4 5-1-15,-10 4 1 16,10 0 0-16,-20-5 0 16,0 10 0-16,-9 3 1 15,-5-12-1-15,-5 4 1 16,-10-5-1-16,-9 5 0 15,-1 0 0-15,1-4 0 16,-6-5-2-16,6-8 0 0,9-5-3 16,-4-12 1-16,4-10-8 15,11-12 0-15</inkml:trace>
  <inkml:trace contextRef="#ctx0" brushRef="#br0" timeOffset="40866.4307">3890-964 15 0,'-5'-9'7'0,"5"27"0"16,0-18 8-16,-5-5-14 16,0 1 0-16,0 4-1 0,1 0 1 15,-6 0-1-15,0 0 0 16,1-4 1-16,-6 12 0 16,10-3 0-16,-4-5 0 15,-1 4 0-15,5-8 0 16,0 4 0-16,0 0 0 15,5 0 0-15,0 0 0 16,0 0 0-16,5-13 0 16,0 0-1-16,5 0 1 0,-1 0-1 15,1 0 0-15,5-5 0 16,9 5 1-16,0-4-1 16,-5 0 0-16,10 0 0 15,-10-1 0-15,0 1 0 16,-4 4 0-16,4 0 0 15,-4 4 0-15,-6 5 0 16,-4-5 1-16,-5 9-1 16,0 0 1-16,0 5 0 15,-5 3 0-15,5-3 0 16,-5 8 0-16,1 4 0 16,-6 5 1-16,0 4-2 15,-4 8 0-15,9 5 0 16,-10 9 1-16,1-5-1 15,-5 4 0-15,5 1-1 16,-5 0 1-16,4-14-2 16,5 1 1-16,1-5-8 15,4-4 1-15</inkml:trace>
  <inkml:trace contextRef="#ctx0" brushRef="#br0" timeOffset="43598.7869">4818-1128 19 0,'0'4'9'0,"-4"-13"-1"15,4 9 13-15,-5 0-18 16,5 0 0-16,-5 0 0 16,-4 5 1-16,-1 3-5 15,0 1 0-15,-4 4 3 16,4 4 1-16,-5 0-1 16,11 1 0-16,-1 8-1 15,5 4 1-15,0-4-2 0,5-4 1 16,-1-5-1-16,11 9 1 15,-5 0-1-15,-6-9 0 16,6 0 0-16,-10 9 0 16,5-8 0-16,-5-1 0 15,0-8 0-15,0 4 0 16,-5-9 0-16,-5-4 0 16,10 0 0-16,-4 0 0 15,-6 4 0-15,5 0 0 0,-5-12 0 16,6-1 0-16,-1-4-1 15,0 0 0-15,0 5 1 16,5-5 0-16,0-5-1 16,5 10 1-16,-5-10-1 15,5 5 0-15,4 5 1 16,1-5 0-16,5 4 0 16,4-12 0-16,15-1-1 15,4 0 1-15,0-8 0 16,6 0 0-16,0-5-1 15,4 5 1-15,-9-5-1 16,4 1 1-16,-9 3-1 16,0 1 1-16,-10 0 0 15,-9 8 0-15,-1 5 1 16,1-5 0-16,-10 5 0 16,-5 8 0-16,-5 1-1 15,-10 3 1-15,-4-3 0 0,-5 16 0 16,-5 1-2-16,0 4 1 15,-5 0-4-15,0 4 1 16,10 5-7-16,4 0 0 16</inkml:trace>
  <inkml:trace contextRef="#ctx0" brushRef="#br0" timeOffset="41781.8032">4354-1146 25 0,'-10'5'12'0,"5"-5"-11"16,0 0 16-16,5-5-17 16,0 5 1-16,-4 5-1 15,4-1 1-15,-5-4-2 0,5 13 1 16,-5 0 0-16,5 0 0 16,0 13 0-16,-5 4 0 15,0-8 0-15,5 4 1 16,0 0-1-16,0-5 1 15,0 10-1-15,0-14 1 16,0 0 0-16,0 0 0 16,0-4-1-16,-9 0 0 15,4 0 0-15,-5 5 0 16,-5-1 0-16,-4-8 0 0,-15 4 0 16,5-5 0-16,5 1 0 15,-5-1 0-15,14-3 1 16,1 3 0-1,4-8 0 1,5-4 0-16,10-5 0 16,10-3 0-16,4-6 0 15,5 1 1-15,5 0-2 16,0-9 1-16,0 4-1 16,0 0 0-16,1-4 0 15,-1-4 0-15,-5 4-1 16,-10 0 1-16,11 0-1 15,-11 5 1-15,1 3 0 16,-6 1 1-16,-4 0-1 16,10 4 0-16,-15 0 0 15,0 4 1-15,9 1-1 16,-9-1 0-16,0 0 0 0,0 5 0 16,-9 0 1-16,4-1 0 15,-10 1-1-15,1 4 1 16,-6 0 0-16,6 0 1 15,-15 4-2-15,14 1 1 16,-4-1-1-16,0 0 0 16,4 1-2-16,10-1 1 15,0 13-2-15,0-12 0 16,5 3-4-16,5 1 0 0,0-9-2 16,0 17 0-16</inkml:trace>
  <inkml:trace contextRef="#ctx0" brushRef="#br0" timeOffset="42786.8562">4518-990 30 0,'-14'17'15'0,"24"-43"-15"16,-10 26 26-16,0 0-26 16,0 0 0-16,0-17-1 15,0 17 0-15,-5 4 1 16,0 1 0-16,0 3-1 15,0 5 1-15,0 9 0 16,1 13 1-16,-1 3 0 16,0-3 0-16,5-5 1 15,0 14 0-15,0-18-3 16,0-1 1-16,5-3-7 16,0-9 1-16,-1-4-4 0,1-5 1 15</inkml:trace>
  <inkml:trace contextRef="#ctx0" brushRef="#br0" timeOffset="42471.6346">4470-1237 24 0,'0'0'12'0,"10"-4"-10"0,-10 4 20 16,0 0-20-16,0 0 1 16,0-4 0-16,0 4 0 15,0 0-4-15,0 0 0 16,0-4 3-16,-5 4 1 16,0 4-1-16,0 0 0 0,-9 9 0 15,14 0 0-15,-15 4 0 16,5 1 0-16,-4-1-1 15,-1 5 0-15,-4-1-1 16,-5 18 1-16,9-9-1 16,-4 5 0-16,0 0 0 15,-1-5 0-15,6 0 0 16,-1-4 0-16,5-4 0 16,1 4 0-16,-6-9-1 15,10 0 1-15,5-8 0 16,0-5 0-16,0 1 0 15,5 3 1-15,10-3-2 16,-6-10 1-16,6 1 0 16,-1 0 1-16,1 4-1 15,0-5 0-15,4 1 0 16,0-5 0-16,-4 5 0 16,9-13 1-16,-5 4-1 0,-4-5 0 15,-1 18-1-15,-4 0 0 16,0-4-1-16,-5 13 0 15,-5-9-7-15,0 4 0 16,0 0-2-16,0 1 0 16</inkml:trace>
  <inkml:trace contextRef="#ctx0" brushRef="#br0" timeOffset="-4187.7654">4034-4242 33 0,'10'-4'16'0,"9"-5"-15"0,-4 9 26 0,9 0-25 15,0-4 0-15,20 0 0 16,-10-1 0-16,24-3-5 16,-5-1 1-16,0 0-5 15,15 1 0-15,5-5-4 16,-10 4 1-16</inkml:trace>
  <inkml:trace contextRef="#ctx0" brushRef="#br0" timeOffset="-4443.5446">3995-4065 23 0,'-14'-31'11'0,"4"31"-7"0,10 0 8 16,-5 9-12-16,-4-18 0 15,-6 18 1-15,2-9 0 16,-2 4-1-16,1 5 0 15,-1-5 0-15,5 5 1 16,1 4 0-16,4-5 0 16,5 5 1-16,9 0 1 0,11 4-1 15,9 5 1-15,4 0-1 16,10 3 1-16,6-3-1 16,4 4 0-16,0 4-2 15,1 0 1-15,-16-13-1 16,1 13 0-16,-5-4 0 15,-10 0 1-15,-9-13-1 16,-1 8 0-16,-14 5 1 16,0-9 0-16,-14 1 0 15,4-5 0-15,-24 0 0 16,-9-1 0-16,-6-3-2 16,10-5 1-16,-9-8-5 15,4-5 0-15,1-8-5 16,-1-13 0-16</inkml:trace>
  <inkml:trace contextRef="#ctx0" brushRef="#br0" timeOffset="-3468.6188">4000-3458 26 0,'0'0'13'0,"5"0"-13"15,0 0 21-15,5 0-19 16,4 4 1-16,1 0 0 16,-1 1 1-16,15 3-6 15,-5 5 1-15,-4-4 2 16,14-5 1-16,-10 9-2 16,-14 0 0-16,4 4 0 15,-14-4 0-15,0 4 0 16,-5 9 1-16,-14-4-1 15,0 3 1-15,-10-7-1 16,4 3 0-16,1 1 0 16,-5-1 0-16,0 5-1 15,0-9 0-15,0 9 0 16,0-4 1-16,1 3-1 0,-1-7 0 16,4 3 0-16,6 1 1 15,5-5 1-15,-1 0 0 16,15-4 0-16,10-9 1 15,9 1 0-15,10-10 1 16,5 5-1-16,4-8 0 16,15-5-1-16,5 0 1 15,0 0-3-15,10-4 1 0,-10 0-5 16,-4 4 1-16,-11 0-7 16,-4 0 1-16</inkml:trace>
  <inkml:trace contextRef="#ctx0" brushRef="#br0" timeOffset="-855.2868">4397-2404 31 0,'-14'-21'15'0,"53"-14"-11"16,-30 22 19-16,-4 1-23 15,10-6 1-15,4-7-1 16,0-1 1-16,1 0-2 15,4-4 0-15,5-5 1 16,-5 1 0-16,15 4-1 16,-10 0 1-16,-5 4 0 15,1 4 0-15,-6-4 1 16,-5 5 1-16,1 4 0 16,-5-1 1-16,-6 5-1 15,-4 13 0-15,0 9-1 16,0 4 1-16,0 0-2 0,0 8 1 15,-14 5-1-15,9 4 0 16,-5 5 0-16,1 12 0 16,-1-8 0-16,0 13 0 15,1 4-3-15,-6-9 0 16,10 5-8-16,-4-9 0 16</inkml:trace>
  <inkml:trace contextRef="#ctx0" brushRef="#br0" timeOffset="-1351.9727">3512-2649 18 0,'-10'-4'9'0,"10"4"-2"16,0 0 7-16,0 0-12 15,0-5 1-15,0 5 2 16,0-8 0-16,0-1-6 16,0 9 1-16,0 0 4 15,0 0 0-15,0 0-2 16,10 0 1-16,-5 4-1 15,0 1 0-15,14-1 0 16,1 5 0-16,9 4 0 16,9-1 0-16,6-3-1 15,4 0 0-15,6-5-3 16,-6-13 1-16,10 1-10 16,0-5 0-16</inkml:trace>
  <inkml:trace contextRef="#ctx0" brushRef="#br0" timeOffset="54138.2869">5162 476 35 0,'-49'34'17'0,"10"27"-23"0,30-44 32 0,4 9-26 15,-10 4 0-15,-9 14-1 16,-5 7 1-16,-5 6 0 16,0 12 0-16,5-9-4 15,5 1 0-15,5-5-5 16,-1-13 1-16</inkml:trace>
  <inkml:trace contextRef="#ctx0" brushRef="#br0" timeOffset="57981.285">4644 1422 24 0,'10'-4'12'0,"29"-35"-11"0,-25 26 16 16,6 0-17-16,4-13 0 16,20-4-1-16,-7-5 1 15,12-3 0-15,-15 3 0 16,4 0 0-16,-9 9 1 15,-4 1 1-15,-1 3 1 16,-5 5 1-16,-4 8 0 16,-1 0 0-16,-9 5 0 0,0 4 0 15,-5 0 0-15,5 9-3 16,-5-1 1-16,0 5-2 16,0 5 1-16,-10 3-2 15,0 5 1-15,1 4 0 16,-6 1 0-16,10 3-1 15,-4 1 0-15,-1-5-5 16,5 0 1-16,0-4-6 16,0 0 1-16</inkml:trace>
  <inkml:trace contextRef="#ctx0" brushRef="#br0" timeOffset="57501.3431">4596 1466 43 0,'-10'8'21'0,"10"5"-28"0,0-13 40 15,0 0-34-15,0 0 0 16,0-8-3-16,0 8 0 16,0-9 0-16,0 5 1 0,0 4-8 15,0 0 0-15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5:35.88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4088 3668 48 0,'-39'47'24'0,"54"22"-35"15,-15-65 44-15,0 0-34 16,0-4 0-16,0 5-3 15,0-5 1-15,0-9 3 16,14 0 0-16,1 9-3 0,-1-8 0 16,-4 4 1-1,4 4 1-15,1-9 2 0,9 5 0 16,-4-1 0-16,4-8 0 16,15-4 0-16,-10-4 1 15,9-5-2-15,-9-4 1 16,0-5-2-16,-4-8 1 15,-6 0 0-15,-9 0 0 16,-10-4 1-16,0-5 0 0,-10 9 2 16,-4-4 1-16,-16 8-1 15,-8 4 1-15,9 5-2 16,0 13 1-16,-10 9-4 16,-5-1 1-16,20 18-4 15,5-1 1-15,-6 5-1 16,21 9 0-16,4-1-1 15,4 1 1-15,11 3 0 16,9 6 0-16,-4-10 2 16,18 9 1-16,1-4 0 15,5 0 0-15,-6-9 1 16,-9-8 0-16,1 4 1 16,-6-5 0-16,0-3 0 15,-5 3 0-15,-4 1 1 16,-15-1 1-16,10 5-1 15,-10 5 1-15,-10 3-1 16,5 5 1-16,-9 8-1 16,-1 18 0-16,0 4-1 15,-4 13 0-15,5 13-1 0,-1 8 1 16,0 9-1-16,15-4 0 16,10-1 0-16,-5-7 1 15,10 7-1-15,-1-8 0 16,10-4 0-16,-9-13 0 15,-1-9-1-15,-4-12 1 16,-5-10-1-16,5 6 1 16,-10-19 0-16,0-3 0 15,-10-9-1-15,-5-9 1 0,1-4 0 16,-15-13 0-16,-10-8 0 16,-5-9 0-16,-23-18-1 15,-16 9 1-15,-9-17-1 16,10 5 0-16,-15-1 0 15,15 5 1-15,-1 8 0 16,25 5 0-16,10 8 0 16,14 9 1-16,10-1 0 15,24 10 0-15,29 3-1 16,34-3 1-16,38-5-12 16,45-13 1-16,23-39-1 15,35-38 0-15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7:03.36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13464 9088 39 0,'-19'18'19'0,"9"-5"-27"16,10-9 39-16,-5 0-34 16,1 1 0-16,-1-1-12 0,0 0 1 15,0-4 12-15,5 4 1 16</inkml:trace>
  <inkml:trace contextRef="#ctx0" brushRef="#br0" timeOffset="-241.1694">13125 8916 18 0,'-4'-4'9'0,"-1"8"-5"16,5-4 10-16,0 0-13 15,-5 0 0-15,0-4 1 16,-5 4 0-16,5-9-2 16,5 9 0-16,-4-8 2 15,-6 8 0-15,0 0 0 16,1 8 0-16,-1 1-1 16,0 0 0-16,1 12-1 15,-1-8 1-15,0 0 0 16,5 0 0-16,0 4-2 15,1 0 1-15,4 1 0 16,4-1 0-16,16 0 0 16,-1 0 0-16,1-4-1 15,-1 0 0-15,0-4 1 16,1-1 0-16,-6-3 0 0,1-1 0 16,-1-4 0-16,1 0 1 15,-6-4 0-15,1-5 1 16,-5 0-1-16,0-4 1 15,-5 0 0-15,0-4 0 16,0-4-1-16,-5 4 0 16,0-5-1-16,0-4 1 15,-4 5-1-15,-1-1 0 16,0 1-1-16,-4 8 1 16,-6 0-3-16,1 8 1 0,0 5-5 15,-1 9 1-15,6 4-3 16,-1 4 0-16</inkml:trace>
  <inkml:trace contextRef="#ctx0" brushRef="#br0" timeOffset="689.4902">14094 8852 26 0,'-5'8'13'0,"5"-16"-17"15,0 8 22-15,0 0-18 16,5-9 0-16,-5 9 1 15,5-13 0-15,-5 13-1 16,10-8 0-16,-1 12 1 16,1 0 1-16,4 0-1 15,1 5 0-15,4 0 0 16,10-1 0-16,10 5-1 16,-10-4 0-16,0-1-2 0,0 1 1 15,-9 0 0-15,-6-1 0 16,-4 5 1-16,-5 4 0 15,-5-4 0-15,-10 0 1 16,0 4-1-16,-4-4 1 16,-6 0-1-16,6 0 1 15,-1-4-1-15,1-1 1 16,4 1-2-16,1-5 1 16,4 1-1-16,0-1 1 0,0 0-1 15,0 1 1-15,0-1-1 16,5 0 1-16,5 5-1 15,0 4 1-15,10 0 0 16,-1 4 0-16,5 0-1 16,10 0 1-16,-4 9 0 15,-1-4 0-15,-5-1 1 16,1-8 0-16,-11-4 1 16,1 8 0-16,-10-8 0 15,0-1 1-15,-10 5-1 16,1-4 1-16,-11-5-1 15,-14-4 0-15,0 0-2 16,-4 0 1-16,-1 0-4 16,-5-9 0-16,6 1-7 15,-1-9 1-15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5:29.95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-2052 3687 38 0,'0'0'19'0,"24"4"-19"16,-14-4 27-16,9-4-28 16,10-5 1-16,-5-3-2 15,1-6 0-15,-1-3 1 16,0-9 0-16,0 8-1 15,0-8 1-15,-4-4 0 16,-1 12 1-16,-4-8 1 16,-6 4 0-16,-4 5 1 0,-5 3 0 15,-5-3 0-15,-4-1 0 16,-1 14-1-16,-5 8 1 16,1 4-2-16,-1 9 1 15,-4 13-1-15,-5 4 0 16,-5 4 0-16,0 5 1 15,4 4 0-15,1 13 0 16,15 4 2-16,13-4 0 16,21 9 0-16,13-13 1 0,20-14-5 15,15-16 1-15,34-22-12 16,33-39 0-16</inkml:trace>
  <inkml:trace contextRef="#ctx0" brushRef="#br0" timeOffset="3169.739">-236 3084 28 0,'-5'13'14'0,"24"-47"-12"0,-9 30 21 16,5 4-23-16,4-18 1 15,5 1-1-15,1-4 1 16,8-5-2-16,11 0 1 16,0-9 0-16,4-8 1 15,5 9-1-15,1-9 0 16,-6 4 0-16,-4-4 1 15,-6 9 0-15,-4-1 0 0,-5 9 0 16,-9 1 0-16,4 7-1 16,-10 5 1-16,1 9-1 15,-5 8 1-15,-6 9-1 16,11 17 1-16,-5 9-2 16,-1 4 0-16,6 5-3 15,-1 3 0-15,6 1-6 16,14 4 1-16</inkml:trace>
  <inkml:trace contextRef="#ctx0" brushRef="#br1" timeOffset="-47229.975">563-549 24 0,'-5'0'12'0,"0"4"-12"16,5-4 20-16,0-4-19 15,0 4 0-15,0 4 1 16,0-4 1-16,0 0-3 16,0 0 1-16,0 0 2 15,10 0 0-15,5-8 1 16,-1 8 0-16,15 0-1 15,-5 4 1-15,30 0-2 0,-1 5 1 16,5-1-2 0,10-3 1-16,-5-1-2 0,-10 5 0 15,-4-5-2-15,-6 0 0 16,-4-8-4-16,-5 4 0 16,-5-9-6-16,-10 1 1 15</inkml:trace>
  <inkml:trace contextRef="#ctx0" brushRef="#br1" timeOffset="-50908.7129">74-192 41 0,'-15'0'20'0,"20"4"-22"15,-5-4 39-15,15 5-35 16,-1-1 1-16,6 0-2 15,4 1 0-15,5-5-6 16,10-5 0-16,4-8-7 16,6-21 1-16</inkml:trace>
  <inkml:trace contextRef="#ctx0" brushRef="#br1" timeOffset="-51119.8627">-13 88 30 0,'-15'9'15'0,"20"-27"-15"16,-5 18 23-16,0 5-22 16,0-5 1-16,10-5 0 15,-1 5 1-15,6-4-4 16,-1 0 1-16,6-1 2 15,9 1 1-15,-5 0-2 16,5-5 0-16,5 5 0 16,0 0 0-16,0-1-3 0,-5-3 1 15,-10-1-5-15,6 5 0 16,-11-5-5-16,1 1 1 16</inkml:trace>
  <inkml:trace contextRef="#ctx0" brushRef="#br1" timeOffset="-45938.614">849-132 20 0,'-5'0'10'0,"5"-4"-4"16,0 4 11-16,0-4-16 15,0 4 1-15,-5 0 0 16,0 0 1-16,-4 4-4 0,4 5 1 16,-5 8 2-16,10 13 0 15,-5 9 0-15,0 13 0 16,-9 8 0-16,4 4 0 16,5 1-1-16,0 0 1 15,5-1-1-15,0-8 1 16,0-13-1-16,5-4 0 15,5-9-1-15,-10-4 1 16,-5-5-1-16,5-3 0 16,0-10 0-16,0 1 0 0,0-9 0 15,10-9 0-15,-10 1 0 16,10-10 0-16,4 1 0 16,-4-9 0-16,4-12 0 15,1 3 0-15,4 5 0 16,1-4 0-16,-6 3-1 15,5 1 1-15,-4 4 0 16,0 5 0-16,-6-1-1 16,6 14 1-16,-6 3 0 15,1 5 0-15,0 5 0 16,0 3 0-16,-6 10 0 16,1 3 0-16,-5 5 0 15,0 8 1-15,0-8-1 16,5 0 0-16,-5 0 0 15,0 0 0-15,0-9 0 16,15 0 0-16,-6-4 0 16,6-4 0-16,-1-5-1 0,1 0 0 15,-5-8 0-15,4-5 0 16,-9-8 0-16,9 0 1 16,-4-5-1-16,0-3 1 15,-1-10 0-15,1-4 0 16,0 1 0-16,-5 3 1 15,9 1-1-15,-4 4 0 16,0 8 0-16,-1 5 0 16,1 8 0-16,0-4 0 0,4 9 0 15,1 4 1-15,-1 4 0 16,1 5 0-16,-1 8 0 16,1 9 0-16,-1 8 0 15,1 14 0-15,4-1-2 16,-9 1 0-16,0-1-9 15,-10-4 0-15</inkml:trace>
  <inkml:trace contextRef="#ctx0" brushRef="#br1" timeOffset="-47709.3768">636-1057 19 0,'-5'8'9'0,"5"-16"-1"0,0 8 9 16,0 0-14-1,0 0 1-15,0 0 0 0,0-4 0 16,0 4-6-16,0 0 1 16,0-5 3-16,0 1 1 15,0-5-2-15,0 9 0 16,5-13 0-16,4 0 1 16,1-12-2-16,5 7 1 15,-1-3-1-15,15-14 1 16,0 1-1-16,5-5 0 0,-5-8-1 15,-9 0 1-15,9 12 0 16,-10-4 0-16,0 5 0 16,-4 8 0-16,-1 0 0 15,-4 9 0-15,-5 0 0 16,0 4 1-16,0 4-1 16,0 1 0-16,-1-1 1 15,-4 9 0-15,0 4-1 16,5 5 0-16,-5 8 0 15,0 9 1-15,0 21-1 16,-5 5 0-16,-4 4 0 16,-6 13 0-16,-9 8 0 15,-5 1 0-15,5-1-1 16,-5 1 1-16,4-5-2 16,1 0 1-16,10-17-6 15,-6-13 0-15,15-4-3 16,-4-17 0-16</inkml:trace>
  <inkml:trace contextRef="#ctx0" brushRef="#br1" timeOffset="-56329.4832">-4706-965 27 0,'-5'0'13'0,"29"0"-14"16,-19-5 22-16,5 1-21 16,-1-5 0-16,6-4-2 15,-1-4 0-15,1 0 1 0,-1 4 1 16,11-13-1-16,-6 9 0 16,0 0 0-16,1 4 0 15,-1 0 1-15,-9 0 1 16,-1 9 1-16,1-5 0 15,-10 9 0-15,0 0 1 16,-5 0-1-16,-4 4 1 16,4 9-1-16,-5 0 0 15,0 4-1-15,1 1 0 0,-1 3-2 16,0 5 1-16,5 0-2 16,-4 0 1-16,4 0-5 15,0-5 0-15,0 1-3 16,0-1 1-16</inkml:trace>
  <inkml:trace contextRef="#ctx0" brushRef="#br1" timeOffset="-56809.8268">-4643-1409 22 0,'-15'17'11'0,"10"-25"-4"15,5 8 16-15,-5 4-22 16,1-4 1-16,-1 4 0 15,-5 1 0-15,5 3-3 16,-4 1 0-16,-1 8 2 16,-5 5 0-16,1 8-1 15,-10 4 0-15,4 5 0 16,1 0 0-16,-1-1 0 16,1 1 0-16,5 0 0 15,-6-5 0-15,6 5 0 16,-1-4 0-16,5 3 0 15,1 1 0-15,-1-9 0 16,0 0 1-16,1 0-1 16,9-8 1-16,9 0-1 0,1-5 1 15,0-4-1 1,4-9 0-16,1 9 0 0,-1-13 0 16,6 0-2-16,-6 0 1 15,1 0-2-15,-1-4 1 16,-4 8-2-16,-5-4 0 15,0 0-5-15,-5 0 1 16</inkml:trace>
  <inkml:trace contextRef="#ctx0" brushRef="#br1" timeOffset="-57228.5003">-4813-1469 13 0,'-24'0'6'0,"14"-22"4"16,5 22 2-16,1 5-10 16,-1-14 1-16,0 13 0 15,0-8 1-15,5 4-5 16,-5 4 0-16,5 1 3 15,0-1 1-15,10 0-1 16,0 5 0-16,9-1 0 16,0 1 0-16,10 4-1 15,5-9 0-15,0 5-2 16,-5-9 1-16,0 0-4 16,0 0 0-16,-4 0-4 0,-6 0 0 15</inkml:trace>
  <inkml:trace contextRef="#ctx0" brushRef="#br1" timeOffset="-54421.4193">-2953-1417 29 0,'-15'0'14'0,"-4"0"-19"0,19 0 28 16,0-9-22-16,-5 0 0 15,15 9 1-15,-15-4 1 16,5 4-4-16,10 0 1 16,9 0 1-16,0 4 0 0,10 5-1 15,1-5 0-15,3-4-2 16,11 5 0-16,-5-5-2 15,-5 4 1-15,0-8-6 16,-1-5 1-16</inkml:trace>
  <inkml:trace contextRef="#ctx0" brushRef="#br0" timeOffset="-76941.0954">-9908 3894 37 0,'-14'8'18'0,"14"5"-24"15,0-21 33-15,0 8-26 16,0 0 0-16,0 0 0 16,4 0 1-16,6 0-3 0,0-5 0 15,-1 5 2-15,1-4 0 16,5 13-1-16,9-9 1 15,0 4-1-15,-5 0 1 16,6-8 0-16,-1 8 0 16,-5 1-1-16,1 3 1 15,-1 1-1-15,-9-9 0 16,4 4 0-16,-4-4 0 16,-10 4-1-16,-5 5 1 0,-5 4-1 15,-9-9 0 1,-15 18 0-1,0-1 1-15,5 1 0 16,0 4 0-16,5-9 0 16,4 4 1-16,6-8 0 15,4 4 0-15,1-8-1 16,4 4 1-16,5 0-1 16,9-4 1-16,6 3-2 15,14 1 1-15,10 0-4 16,4-8 0-16,20-10-7 15,5-12 1-15</inkml:trace>
  <inkml:trace contextRef="#ctx0" brushRef="#br1" timeOffset="-55756.5163">-4227-1383 25 0,'-24'-4'12'0,"29"-14"-10"0,-5 23 20 16,0-5-20-16,0 4 0 16,-5-8 0-16,5 8 0 15,0-4-3-15,0 9 0 16,10 4 2-16,4-5 0 15,1 5-1-15,-1 0 0 32,10 0 1-32,-4-4 0 15,-1 3-1-15,1-3 1 0,-1 0 0 16,-5-5 0-16,1 0-1 16,-1 1 1-16,-4-1-1 15,-5 0 0-15,-5 1-1 16,0 3 1-16,-5 1-1 15,0 8 1-15,0 0 0 16,-4 9 0-16,-1-4 0 16,0 3 0-16,1 1 0 15,-1 0 1-15,0 0-1 16,1 0 1-16,-1-5-1 16,0-4 1-16,1 1-1 15,-1-1 1-15,0 0 0 16,1-4 0-16,-6 0-1 15,-4-4 1-15,-1 12-1 16,1-8 0-16,-5-9-2 16,-1 5 1-16,1-1-5 15,5-8 1-15,4 9-5 16,1-5 0-16</inkml:trace>
  <inkml:trace contextRef="#ctx0" brushRef="#br0" timeOffset="4775.2139">2902 2632 44 0,'-14'-8'22'0,"14"-10"-29"0,0 18 40 15,0 0-33-15,0 0 1 0,0-4-1 16,-5 13 1-16,-10 17-2 16,-4 8 1-16,0 18 0 15,-10 17 1-15,9 8-2 16,1 9 1-16,-5-8 0 16,9-1 0-16,5-12 0 15,-4 4 0-15,-1-18 0 16,15-8 0-16,-4-8 0 15,4-5 0-15,0-9 0 16,4-3 1-16,11-10-1 16,9-3 0-16,5-5-1 15,10-13 1-15,14-5-2 16,5-7 1-16,5 7 0 16,-5 1 0-16,1 0 0 15,-6 17 0-15,10-4 0 16,-15 8 0-16,-9 0 1 15,-5 22 0-15,-15-4-1 0,-4-1 1 16,-15 14 0-16,-5-5 0 16,-10 4 1-16,-9-4 0 15,-15 0 0-15,-4 1 0 16,-10-6 1-16,9-7 0 16,-4-5-1-16,-1-5 1 15,1-8-1-15,4-4 0 16,15-9-2-16,5 0 1 15,4-4-2-15,11-13 0 0,9 4 0 16,9-4 1-16,11-5-3 16,9 1 1-16,24 4 0 15,0-5 0-15,20 9 1 16,0 1 1-16,-10-1-1 16,5 4 1-16,-1 5 2 15,-13 8 1-15,4 1 0 16,-5 12 1-16,-14 5 0 15,-10 12 0-15,0 9 0 16,-10 5 1-16,-4 4-1 16,-10-1 0-16,-5 1-2 15,0-5 0-15,-5-8-3 16,-5-4 1-16,10-9-4 16,-5-5 0-16,-4-12-8 15,9-13 0-15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7:16.56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19238 9838 33 0,'-5'8'16'0,"29"-21"-21"0,-14 9 31 16,4-5-26-16,10 1 1 0,5-5-2 15,5 0 1-15,0 4-3 16,10-4 1-16,4 5-2 16,5 8 1-16,6 0-6 15,8 0 0-15</inkml:trace>
  <inkml:trace contextRef="#ctx0" brushRef="#br0" timeOffset="-286.2024">19770 9751 15 0,'0'-12'7'0,"0"-14"-2"16,0 13 8-16,0 4-12 15,0 1 1-15,0-1 2 16,-5 0 1-16,1 1-5 0,-1-1 1 15,0 1 4-15,0 3 0 16,0-8-1-16,0 5 1 16,1-5-2-16,-11 8 1 15,5-3-2-15,1 8 1 16,-6 0-3-16,-9 0 1 16,-5-4-1-16,5 12 0 15,-5 1 0-15,-1 4 0 16,1 0 0-16,-4 8 0 0,-1 5 0 15,0 0 1-15,5 0-1 16,4 12 0-16,11-7-1 16,-1-6 1-16,15 1-1 15,5 0 1-15,10 0-2 16,-1 0 1-16,6-5 0 16,-1 5 0-16,0-4 0 15,-4-1 0-15,-1-4-2 16,1-4 0-16,0 0-3 15,-1-4 0-15,1-1-3 16,4-8 0-16</inkml:trace>
  <inkml:trace contextRef="#ctx0" brushRef="#br0" timeOffset="1021.5082">19935 9386 35 0,'-24'4'17'0,"-20"-4"-22"16,39-4 29-16,5 4-24 15,10-13 1-15,5-5 0 16,-1-16 0-16,10 4-2 15,5 0 1-15,10 0 0 0,5 4 0 16,4 4 0-16,15 1 1 16,0 8 0-16,-15 4 0 15,40 9 0-15,-1 4 1 16,5 5-1-16,-5 8 0 16,-5-4 0-16,-14-4 0 15,-10 12-1-15,-14-8 0 16,-5 4 0-16,-20 1 0 15,0 8-1-15,-14-5 1 0,-15 5-1 16,-9 8 0-16,-15-8-1 16,-5 9 1-16,-14-10-2 15,-5 1 0-15,-10 0 0 16,5 0 1-16,-4 4-1 16,4-4 1-16,9 0 0 15,11-5 1-15,4-4 0 16,5 1 1-16,10-5 1 15,0-1 1-15,9 1-1 16,5-8 1-16,1 8 1 16,9-5 0-16,0 1 0 15,0 4 0-15,5 4-1 16,4-4 1-16,1 0-1 16,0 0 1-16,4 0-1 15,1 0 0-15,-1-1-1 16,1 1 1-16,-1-4-1 15,1 4 1-15,4 4-1 16,1 0 0-16,-1 13 0 0,10-8 0 31,24 17-4-31,1-5 0 16,-11-4-9-16,-4-17 0 16</inkml:trace>
  <inkml:trace contextRef="#ctx0" brushRef="#br0" timeOffset="360.2579">20284 9463 33 0,'-15'0'16'0,"20"0"-20"0,-5 4 30 15,0 5-25-15,0 12 1 16,-5 14 1-16,0 12 0 16,-4 14-3-16,-6 12 0 15,-4 13 2-15,-1 0 1 16,-4 4-1-16,0-4 0 15,5-17-3-15,-1 4 0 0,6-25-5 16,4-14 0-16,5-12-6 16,5-18 1-16</inkml:trace>
  <inkml:trace contextRef="#ctx0" brushRef="#br0" timeOffset="4247.7694">21683 8697 35 0,'-9'13'17'0,"-1"4"-15"0,10-17 18 31,-5 8-20-31,0-3 1 16,0 12 1-16,1 0 0 15,-1 0-2-15,-5 5 0 16,-4-1 2-16,-1 10 0 16,0-1-1-16,1 0 1 15,4 0-1-15,1-4 1 16,4 0-1-16,5 0 0 16,5-5-1-16,4-4 0 0,1 0-1 15,4-4 1-15,1 0-1 16,0 0 1-16,-1 0-1 15,5-4 0-15,-4-1-2 16,0-3 1-16,4-5-4 16,0-5 1-16,-4-8-6 15,-1 1 1-15</inkml:trace>
  <inkml:trace contextRef="#ctx0" brushRef="#br0" timeOffset="4490.7021">21732 9015 35 0,'-20'26'17'0,"11"-4"-19"16,9-14 30-16,0 5-28 0,9 4 1 15,-4 1 0 1,0-1 0-16,0 9-2 0,-5-1 1 15,0 1-1-15,-5 0 0 16,0 0-4-16,-9 0 1 16,9-5-6-16,-5-3 0 15</inkml:trace>
  <inkml:trace contextRef="#ctx0" brushRef="#br0" timeOffset="4776.7066">22051 9381 34 0,'-24'30'17'0,"15"-17"-19"16,9-4 29-16,0 4-27 15,-5 4 1-15,-5 0-1 16,5 9 1-16,-9 13-2 16,-6 4 1-16,6 0 0 15,-15 0 0-15,24-4-6 16,-10-5 1-16,10 1-5 16,5-18 1-16</inkml:trace>
  <inkml:trace contextRef="#ctx0" brushRef="#br0" timeOffset="-4158.9586">16893 10350 49 0,'-4'30'24'0,"13"4"-33"16,-4-29 49-16,0 3-43 15,0 1 0-15,0 4-5 16,-1-13 1-16,6 0 0 15,5 0 0-15,4-4-6 16,5-9 1-16</inkml:trace>
  <inkml:trace contextRef="#ctx0" brushRef="#br0" timeOffset="-6051.3046">13973 10544 29 0,'-19'13'14'0,"14"-5"-14"0,5-8 17 15,0 0-17-15,0 0 0 16,0 4 0-16,0 1 1 0,0 8 0 15,-5-5 0-15,5 5 0 16,-5 4 1-16,5 1 0 16,0-1 0-16,0 4-1 15,0 5 1-15,0 0-2 16,5-4 1-16,5 8-2 16,4-13 0-16,1 0-2 15,4-8 1-15,0-1-5 16,6-16 0-16,-6 3-3 15,0-12 1-15</inkml:trace>
  <inkml:trace contextRef="#ctx0" brushRef="#br0" timeOffset="-5811.1344">14152 10690 30 0,'-19'26'15'0,"4"0"-17"0,10-18 29 15,-4 5-27-15,-1 13 1 16,-5 4 0-16,1 0 0 16,-1 9-1-16,6-13 0 15,-1 13-2-15,0-5 0 16,1 0-7-16,9-8 1 0</inkml:trace>
  <inkml:trace contextRef="#ctx0" brushRef="#br0" timeOffset="-4579.2469">15421 10479 56 0,'-10'30'28'0,"20"-4"-44"15,-5-26 55-15,0 9-47 16,0-5 1-16,-1 0-11 16,1-4 0-16,5 0 17 15,4 0 1-15</inkml:trace>
  <inkml:trace contextRef="#ctx0" brushRef="#br0" timeOffset="-4384.1202">16162 10505 49 0,'-19'47'24'0,"19"-38"-50"0,0-9 48 16,0-9-39-16,9-12 0 15</inkml:trace>
  <inkml:trace contextRef="#ctx0" brushRef="#br0" timeOffset="-3288.3508">17523 9076 39 0,'-10'12'19'0,"1"-3"-29"15,9-9 38-15,0 0-28 16,9 0 0-16,-9 0-2 16,20 0 1-16,4 0 1 15,5-4 0-15,5-1-1 16,5 1 1-16,4 0-1 16,10 0 1-16,-4-1 0 15,-5-3 0-15,9-1 0 16,0 0 1-16,0-3-1 15,-9 3 0-15,-5 0 0 16,-1-4 1-16,-9 9-1 16,1-5 1-16,-11 9-1 15,-5 0 1-15,6 5-1 0,-10 8 1 16,-1 4-1-16,-9 9 1 16,-5 8 0-16,-4 5 0 15,4 0-1-15,-5 21 1 16,0 5-1-16,6 21 0 15,-1 0 0-15,0 4 1 16,0 1-1-16,5 16 0 16,0 1 0-16,5-9 0 15,5 0 0-15,-1 4 1 16,6-4-1-16,-5-13 0 0,4-8 0 16,1 4 0-16,-6-9 0 15,6-4 0-15,-10-9 0 16,-5-17 1-16,4-4 0 15,-4-9 1-15,0-4 0 16,-4-13 0-16,-1 12 0 16,-5-12 0-16,0-4-1 15,-9 0 1-15,-5-5-1 16,-5-4 0-16,-15 0 0 16,-4 0 0-16,-6-4-1 15,-9-5 1-15,-4-4-2 16,-11 4 0-16,-9 1-3 15,-5 3 1-15,-5-7-10 16,-9-1 0-16</inkml:trace>
  <inkml:trace contextRef="#ctx0" brushRef="#br0" timeOffset="6649.6979">21601 8494 27 0,'0'-17'13'0,"0"17"-6"0,0 0 16 15,0 4-22-15,0-4 1 0,0 0 1 16,-5 0 0-16,0 0-4 16,0-4 1-16,1 8 2 15,-1 5 0-15,-5 0-1 16,-4 8 0-16,9 13-1 16,-10 0 0-16,-4 5 0 15,-5 8 1-15,-10 4 0 16,0 13 0-16,-5 1 0 15,5 3 1-15,5 1-1 16,15-1 1-16,4 14-2 16,15 4 1-16,14 4-3 15,20 4 1-15,4-8-9 16,16-13 0-16,4-5-2 16,19-12 0-16</inkml:trace>
  <inkml:trace contextRef="#ctx0" brushRef="#br0" timeOffset="5855.217">22439 9411 25 0,'-5'5'12'0,"10"-27"-12"15,0 14 18-15,0-1-19 16,-1-4 1-16,6-9 0 0,-5-3 0 15,9 3 0-15,-4 1 1 16,0-1 1-16,-5 5 1 16,4 0 1-16,1 4 0 15,-5 4 0-15,0-4 0 16,9 0-1-16,6 0 1 16,-1-4-3-16,0 0 1 15,1 4-1-15,-1 0 0 16,1 4-1-16,-6 1 0 15,-9 4 0-15,9-1 1 16,-14 5-1-16,0 9 1 0,0 8-1 16,-4 0 1-16,-6 5-1 15,5 4 0-15,0-1 0 16,10 6 1-16,0-6-2 16,9-3 1-16,-4-5-1 15,9 0 1-15,-4-4-1 16,0-13 0-16,4 9 0 15,5-13 1-15,0-1-1 16,1-3 1-16,-11-1 0 16,10-8 0-16,-4 0 0 15,-1-1 0-15,-4 1 0 16,-1 4 0-16,1 0 0 16,-6 0 0-16,1 5 0 15,-5-1 0-15,0 5 0 16,-5 4 1-16,0 0-1 15,0 0 1-15,9 4 0 0,-9 5 0 16,0-1-1-16,5 5 1 16,-5-4-1-16,15 4 0 15,-6 4 0-15,1-4 0 16,5 4 0-16,-10-8 0 16,9 4-1-16,1 0 1 15,4-5-1-15,-5-8 1 16,1 9-1-16,4-9 0 0,-4-4-1 15,9-5 1-15,-9-4-1 16,-1-4 1-16,1 4 1 16,-1-4 0-16,-4 0 0 15,0-1 1-15,-6 1 0 16,6 0 0-16,-5 4-1 16,-5 4 1-16,0 1-1 15,15-1 0-15,-15 5-1 16,-5 8 0-16,5 13 0 15,0 18 0-15,5 8-2 16,9 13 1-16,15-9-8 16,-5 5 0-16</inkml:trace>
  <inkml:trace contextRef="#ctx0" brushRef="#br0" timeOffset="7355.2172">23514 8843 25 0,'-5'-9'12'0,"0"14"-13"0,10-14 20 16,0 1-18-16,5-1 0 15,-10 9 4-15,9-4 1 16,-9-5-6-16,0 9 1 0,0 0 4 16,0 4 0-16,0 5 1 15,10 12 0-15,-5 14-2 16,10 4 1-16,4 8-2 16,0 5 1-16,-4 12-2 15,-1 1 1-15,1 4-2 16,-5 4 1-16,-10 4-3 15,-10 1 0-15,-19-5-7 16,0 0 1-16,-39-4-7 16,-10-17 0-16</inkml:trace>
  <inkml:trace contextRef="#ctx0" brushRef="#br0" timeOffset="-7069.1815">13106 10647 18 0,'0'0'9'0,"0"0"-7"0,0 0 11 16,0 0-13-16,0 0 0 15,0 0 1-15,0 4 1 0,-5 1-2 16,0 3 1-16,0 5 1 15,1 4 0-15,-6 13 0 16,5-4 0-16,0 9-1 16,10 3 1-16,5-12-2 15,-1 0 1-15,6-4-1 16,4-5 1-16,6-4-1 16,-1-13 0-16,5-13-1 15,5 0 0-15,-5-9 0 16,0-3 0-16,-5-1 0 15,-5 0 1-15,-4 4 1 16,0-3 0-16,-6 12 2 16,-4-5 0-16,-10 1 0 15,0 4 1-15,-4 0-2 16,-11 0 1-16,1 5-3 16,-5 4 0-16,0 4-4 15,-1 4 1-15,6 0-7 0,0 0 1 16</inkml:trace>
  <inkml:trace contextRef="#ctx0" brushRef="#br0" timeOffset="-8932.9967">13135 10156 16 0,'-5'26'8'0,"0"-43"-7"0,5 17 10 16,0 0-10-16,0 8 0 0,-4-8 3 15,-1 0 0-15,0 0-4 16,0 0 0-16,0 0 3 16,-5 9 0-16,-4-5-1 15,4 1 1-15,1 7-2 16,-1 1 0-16,0 5-1 15,5-1 1-15,1 0-1 16,4 0 0-16,0 5 0 16,0-1 0-16,4-3 0 15,16-6 0-15,-1-7 0 16,0 8 0-16,1-5 0 16,4-8 1-16,0-4-1 15,0-13 0-15,1 4 0 16,-1 0 0-16,0-9 0 15,0-3 0-15,-4 3-1 16,-6 1 1-16,1-5 0 16,-6 4 0-16,-4 5 1 15,0-13 0-15,-5 8 0 0,-5 9 1 16,-4 0-2-16,-1 1 0 16,-5 3-2-16,1 5 0 15,-1-1-6-15,1 1 0 16,-1 4 0-16,6 9 0 15</inkml:trace>
  <inkml:trace contextRef="#ctx0" brushRef="#br0" timeOffset="-8587.7516">13658 10389 30 0,'-10'-5'15'0,"20"31"-16"15,-10-26 32-15,0 0-29 16,-5-4 0-16,5 4 1 16,0 4 0-16,0-4-5 15,0 4 1-15,0-8-1 0,-5 0 1 16,1 4-8-16,8 4 0 16,1-8-2-16,15 4 1 15</inkml:trace>
  <inkml:trace contextRef="#ctx0" brushRef="#br0" timeOffset="-8182.464">13954 10457 25 0,'0'13'12'0,"24"-81"-19"16,-10 42 23-16,6-4-17 15,-1 4 0-15,0-4 0 16,1-5 1-16,-1 9 1 16,5 0 0-16,1 5 0 15,-6-1 1-15,-4 10 0 16,9-6 0-16,0 1 0 15,-5 0 0-15,-9 8 0 16,-5 1 1-16,-5 3-1 16,-5 5 0-16,0 9-1 15,-5 0 1-15,1 8 0 0,-1 4 1 16,0 9-3-16,1 9 1 16,-1 4-1-16,0 0 0 15,1 0-6-15,-1 0 1 16,0 0-4-16,5-8 0 15</inkml:trace>
  <inkml:trace contextRef="#ctx0" brushRef="#br0" timeOffset="-6649.7082">13634 10798 31 0,'14'-9'15'0,"-23"26"-9"16,4-21 24-16,5 4-27 16,0-9 0-16,-5 9 1 15,-9 0 1-15,4 9-7 0,-10 0 1 16,1 3 2-1,0 1 1-15,4 0-6 0,6 0 0 16,4-4-9-16,14-5 1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9:12.34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2267 374 37 0,'0'0'18'0,"5"0"-19"16,-5 0 28-16,0 0-27 16,0 0 0-16,-10-4-1 15,0-9 1-15,-4 0 0 16,-6 0 0-16,1 5-1 15,-5 3 1-15,0 1 0 16,-10 8 1-16,5 5 0 16,-5 0 0-16,0 4 0 15,5 0 1-15,5-1-1 0,-1 10 1 16,1-1-2-16,5 5 1 16,-1 0 0-16,6 0 0 15,-1 0-1-15,1 4 0 16,4 0 0-16,1 5 1 15,4-5-1-15,5-5 0 16,9 1-1-16,1-4 0 16,9-5-1-16,25-13 1 15,14-8-2-15,20-13 0 0,-1-18-3 16,15 1 0-16,-10-18-5 16,1-12 1-16</inkml:trace>
  <inkml:trace contextRef="#ctx0" brushRef="#br0" timeOffset="389.7268">2877-293 24 0,'-10'-43'12'0,"15"-4"-8"15,-5 38 16-15,0 9-18 16,0-4 1-16,-5 4 2 16,5 4 1-16,-14 9-7 15,4 13 0-15,-4 0 5 16,-6 12 0-16,1 14-1 15,0 8 0-15,-1 14-1 16,1 7 1-16,0 1-1 16,-1 0 0-16,-4 8 0 15,0-12 0-15,4-5-1 0,1-4 0 16,9-9-1-16,1-8 1 16,4-5-1-16,5-12 0 15,0-10-1-15,5-3 0 16,-1-9 0-16,1-4 1 15,5-5-1-15,0-4 1 16,-1-9-1-16,1-4 1 16,14-4 0-16,0-4 0 15,10-1-2-15,5-8 0 0,10-5-3 16,9-3 1-16,-10 3-4 16,-4 5 1-16,-6 0-5 15,-4 0 0-15</inkml:trace>
  <inkml:trace contextRef="#ctx0" brushRef="#br0" timeOffset="630.9248">2848 568 46 0,'-14'43'23'0,"47"-8"-30"16,-23-27 45-16,5 5-38 16,-1 0 1-16,6 0-3 15,-1-4 1-15,0-5-2 0,6 0 0 16,-1-4-7-16,0-8 0 16,5-1-3-16,0-8 0 15</inkml:trace>
  <inkml:trace contextRef="#ctx0" brushRef="#br0" timeOffset="1981.4995">3415 306 34 0,'5'-18'17'0,"-5"5"-23"16,4 5 31-16,1-5-26 16,-5 0 1-16,0 4-1 15,-5 5 1-15,1 13 1 16,-6 8 0-16,0 17 1 16,1 22 0-16,-6 13 1 15,0 17 0-15,-4 26 0 16,0 4 0-16,-5 9-2 15,-1-4 1-15,6-5-3 16,0-13 0-16,4-12-1 16,1-14 0-16,4-21 0 15,0-13 1-15,5-17-1 0,0-17 0 16,5-18 0-16,5-17 1 16,0-25-1-16,0-14 0 15,5-8-1-15,-1-13 1 16,1 0 2-16,0 4 0 15,-1 0 1-15,1 13 1 16,5 5 1-16,-1 12 0 16,1 9 0-16,-1 8 1 15,1-3-2-15,-1 8 0 0,6-5-1 16,9 18 1 0,0 4-2-16,5 4 1 0,4 5 0 15,6 4 0-15,-5 4-1 16,-5 9 1-16,-5 0-1 15,-5 0 0-15,-5 4 0 16,-4 9 0-16,-10-4 0 16,0 4 0-16,-10-5 0 15,0 1 0-15,0 3 0 16,0-3 0-16,0-1-1 16,0-12 1-16,1-5-1 15,4 1 0-15,0-5-1 16,4-13 1-16,6-4-1 15,0-5 1 1,14-17 0 0,5 1 1-16,-5 3 0 15,5-4 0-15,5 14 0 16,5 3 0-16,0 9 0 16,0 4 0-16,-1 1 0 0,-4 12 0 15,-5 0 0-15,0 5 0 16,-4 4 0-16,-1 4 0 15,-5 5 1-15,-14 4 0 16,-5-9 0-16,5 0 1 16,-5-4-1-16,0 0 1 15,-5-5-1-15,0 1 0 16,0-5 0-16,0-4 0 0,1-4-1 16,-1-5 0-16,0 1 0 15,0-5 1-15,0-4-1 16,5 4 1-16,5-4-1 15,5-9 0-15,4 4-2 16,10 1 1-16,15-5-2 16,-5 0 1-16,5-4-3 15,4 4 0-15,11-4-1 16,-11 4 1-16,1 9 0 16,-10 4 1-16,5-9 0 15,-1 5 1-15,-9 4 1 16,0 5 0-16,-4 8 1 15,-1 0 1-15,-5 8 1 16,-4 10 0-16,-6 3 0 16,-4 5 0-16,-10 8 3 15,1 1 0-15,-6-1 0 16,0 1 1-16,-4-5-1 0,-1 0 1 16,5 0-1-16,6 5 0 15,-1-10-2-15,5-3 0 16,5-1-1-16,4-3 1 15,11-5-1-15,4-9 1 16,0-4-2-16,5 0 1 16,-5-9 1-16,1 1 0 15,-6-5-1-15,-4 0 1 16,-6-4-1-16,-4-5 0 16,-10 5 0-16,-4 0 0 0,-6-9-3 15,0 0 1-15,1-4-1 16,-5 4 1-16,4 9-2 15,0 0 0-15,1 8-2 16,-1 9 1-16,1 0-1 16,-1 13 1-16,6 4-4 15,-1 0 0-15,5 5-2 16,5-1 0-16</inkml:trace>
  <inkml:trace contextRef="#ctx0" brushRef="#br0" timeOffset="2632.9402">5371 349 39 0,'-4'-5'19'0,"4"18"-26"0,0-13 38 16,0 0-31-1,0 0 0-15,-5 5 0 0,0-1 1 16,-5 9-1-16,-4 21 1 15,-6 5-1-15,-4 13 1 16,-5 4 0-16,0 30 1 16,0 17-1-16,0 9 1 15,0 0-1-15,5 0 0 16,-1-18 0-16,6-3 0 16,4-18-1-16,11-8 0 0,-1-14-1 15,5-16 0-15,0-9-1 16,0-18 1-16,9-12-1 15,6-13 1-15,0-9-1 16,-1-9 0-16,-4-12 1 16,-1-9 1-16,6-9 0 15,4-3 1-15,6-10 0 16,-1 5 0-16,0-5 0 16,-5 10 1-16,1 3-1 15,-1 5 0-15,0 8 0 16,1 9 0-16,-1 0 0 15,1 13 0-15,-1 0-1 16,0 8 1-16,1 5-1 16,4 13 1-16,0 4-1 15,0 0 1-15,-4 8 0 16,-1 1 0-16,0 4 0 16,-4 0 0-16,0 8 0 15,-6-4 1-15,-9-4 0 0,-5 5 0 16,-14-1-1-16,0 0 1 15,-6-4-1-15,-4 0 0 16,0 0-1-16,0 0 0 16,5-9-5-16,0 0 0 15,4-12-9-15,16-14 0 16</inkml:trace>
  <inkml:trace contextRef="#ctx0" brushRef="#br0" timeOffset="-1860.9807">78 0 23 0,'-20'13'11'0,"11"21"-10"0,9-34 12 0,0 5-13 16,0 20 0-16,0 10 1 16,0 4 0-16,-5 17-2 15,0 4 1-15,-5 9 0 16,6 4 0-16,-6 4-4 16,5 1 1-16,0 8-4 15,0-13 1-15</inkml:trace>
  <inkml:trace contextRef="#ctx0" brushRef="#br0" timeOffset="-1096.7567">-276 168 36 0,'-72'-5'18'0,"38"-7"-25"0,29 3 38 15,0-4-32-15,0-8 0 16,0-5-1-16,10-4 0 16,0-9 1-16,14-4 1 15,6-5-3-15,18 1 1 16,6 0 1-16,9-1 0 15,-5 5 1-15,0 5 1 16,5 7 1-16,1 14 0 0,3 13 0 16,-3 4 0-16,8 17-1 15,-4 5 1-15,-9 3-2 16,-6 6 1-16,-4 7-1 16,-10-3 0-16,-10-1 0 15,-10-4 0-15,-9 5 0 16,-15-5 0-16,-9-9 0 15,-5 10 0-15,-5-6-1 16,-5 6 1-16,-5-6-1 16,5-3 0-16,0-5 0 15,0 0 0-15,5-4 0 16,5-4 0-16,5-1 0 16,-1-3 1-16,6-5 0 15,4 4 0-15,5 0 0 16,5 5 0-16,5 0 0 15,10 4 1-15,4-1-1 16,5 10 1-16,10 4-1 0,5 4 1 16,5 4 0-16,4 5 0 15,10 0-1-15,0 0 1 16,-9-5-1-16,-11 0 0 16,-4-3 0-16,-14-1 1 15,-6 0 1-15,-9-4 0 16,-15 0 0-16,-19-5 1 15,-14 5-1-15,-6-9 1 16,-14 5-2-16,-9-5 1 0,-1 4-2 16,-9-8 1-16,-5-8-2 15,-1-5 0-15,6-9-1 16,14-4 0-16,10-4-3 16,10-5 1-16,14-3-6 15,14-10 1-15,25 5-2 16,19-9 0-16</inkml:trace>
  <inkml:trace contextRef="#ctx0" brushRef="#br0" timeOffset="-420.9068">969 370 41 0,'-58'30'20'0,"29"-13"-30"0,29-8 42 15,-5 0-32-15,-5 4 0 16,1 0-1-16,4 4 1 16,-5-4 0-16,5 4 0 15,0 0 0-15,5 9 0 16,5 0 0-16,5 8 1 15,4-4-1-15,11 0 1 16,4-4 0-16,5-4 1 16,4-1-1-16,1-8 1 0,5-8-1 15,4-10 0-15,-4-8 0 16,-6-4 0-16,-4-9-1 16,-5-4 0-16,-4-9-1 15,-11-8 1-15,-14 4-1 16,-5-9 1-16,-14-8-1 15,-5 0 1-15,-1 8-1 16,1 0 0-16,0 18 0 16,0 13 0-16,0 12 0 15,-1 9 0-15,6 9 1 16,0 12 0-16,4 5-1 16,5 4 1-16,6 9 0 15,4 4 0-15,0-4 0 16,9-1 0-16,6-3 0 15,-1-5 0-15,11-4 0 16,4-5 0-16,9-4-1 16,-4-8 1-16,0 0-1 0,0-1 1 15,-5-3 0-15,0-1 0 16,-5 5-1-16,1-1 1 16,-11 1 0-16,1-1 1 15,-1 10-1-15,-4-1 0 16,-5 4 0-16,0 1 1 15,-5-1-1-15,-5-3 0 16,5 7-3-16,14-3 0 16,-9-9-8-16,5-5 1 0</inkml:trace>
  <inkml:trace contextRef="#ctx0" brushRef="#br0" timeOffset="5180.3952">6505 349 54 0,'-5'8'27'0,"0"18"-27"15,0-22 27-15,0 5-31 16,10-5 1-16,-10 1-10 15,1 3 1-15,4-8 6 16,4 9 1-16</inkml:trace>
  <inkml:trace contextRef="#ctx0" brushRef="#br0" timeOffset="5388.9345">6616 547 38 0,'-19'34'19'0,"-25"13"-18"0,34-34 30 0,-4 0-30 15,-1 4 1-15,1 1-3 16,-1-1 1-16,1-4-11 16,4-5 0-16,5-12 0 15,15-17 1-15</inkml:trace>
  <inkml:trace contextRef="#ctx0" brushRef="#br0" timeOffset="9082.6117">8515 306 16 0,'-20'12'8'0,"6"1"-4"0,14-8 8 16,-5-1-11-16,0-4 0 15,0 9 0-15,0-5 0 16,-4 0-1-16,-1-4 0 16,0 9 2-16,1-1 0 15,-1 5 0-15,0 0 0 16,1 0 0-16,-1 9 0 15,0-5-1-15,5 4 1 0,1-3-1 16,4 3 1-16,0-4-2 16,4 5 1-16,1-1 0 15,5 5 0-15,4-4 0 16,1-1 1-16,4-3-1 16,6-1 0-16,4-4 1 15,0-5 0-15,-5-3-1 16,0-10 1-16,0-3-1 15,-4-1 0-15,9-17 0 16,0-4 0-16,0-17-1 16,-5 4 1-16,-5 0-1 15,-9-5 0-15,-10 5 0 16,-5 0 0-16,-4 4 0 16,-6 9 1-16,-4 4-1 15,-5 5 0-15,-6 12 0 16,-3 5 0-16,-1 17 0 15,0 8 0-15,0 10-2 0,5 12 1 16,5 4-4-16,4-4 0 16,6 0-5-16,9-4 0 15</inkml:trace>
  <inkml:trace contextRef="#ctx0" brushRef="#br0" timeOffset="9397.7385">9052-392 28 0,'-53'-8'14'0,"34"-10"-15"15,14 23 22-15,0-10-21 16,5-3 0-16,-5 8 0 15,5 4 0-15,-10 9-1 16,6 0 1-16,-6 8 1 16,0 18 0-16,1 8 0 15,-1 22 0-15,0 13 1 16,5 9 1-16,0 3 0 16,5 5 0-16,5 0-4 15,5-17 0-15,-5-13-8 16,0-9 0-16</inkml:trace>
  <inkml:trace contextRef="#ctx0" brushRef="#br0" timeOffset="9953.4467">9227 250 28 0,'14'-13'14'0,"35"-26"-16"15,-35 26 19-15,1-4-18 16,4-5 1-16,0 9 0 15,1 0 0-15,-6 5 1 16,6 8 1-16,-1 0 0 16,5 0 1-16,-4 4-1 15,4 0 1-15,0 5 0 16,-5 0 0-16,1 4-3 16,-6 4 1-16,-4 0-1 15,-5-4 0-15,-10 0-1 16,-5 8 1-16,-9 1-1 15,-5-1 0-15,0 14 0 16,-6-1 1-16,1 1 0 16,5-1 0-16,0-4-1 0,0 0 1 15,4-4 0-15,6 0 0 16,-1-4 0-16,6-1 0 16,4 1-1-16,5-1 1 15,5-4-1-15,9-4 1 16,6 0-1-16,4 0 1 15,10-4-1-15,4-5 1 0,6-4-4 16,4-4 1-16,-4-5-6 16,-5-4 1-16</inkml:trace>
  <inkml:trace contextRef="#ctx0" brushRef="#br0" timeOffset="10238.5723">9454 194 44 0,'-14'8'22'0,"33"1"-29"15,-4-9 42-15,-6 0-35 0,1 4 0 16,9-4-1-16,6 0 1 16,4 0-1-16,9-4 0 15,6-5-4-15,0-4 1 16,4 0-8-16,-4 0 1 16</inkml:trace>
  <inkml:trace contextRef="#ctx0" brushRef="#br0" timeOffset="10689.147">10181-728 22 0,'-5'-8'11'0,"10"-1"-11"16,-5 9 11-16,5 0-11 15,-5 0 0-15,0 0 1 16,0 0 1-16,0 0-2 16,0 0 1-16,0 0 1 0,14 4 1 15,10-4 0-15,1 5 0 16,-1-1 0-16,5-4 0 16,-5 4-1-16,5 1 0 15,-5-5-2-15,1 0 1 16,-6 4-3-16,0-13 0 15,1 9-4-15,-6 0 0 16,-9-8-3-16,-5 8 1 0</inkml:trace>
  <inkml:trace contextRef="#ctx0" brushRef="#br0" timeOffset="11139.1314">10171-538 37 0,'5'8'18'0,"43"35"-25"16,-38-38 37-16,5-1-30 15,-6 5 0-15,-4 4-1 16,0-1 1-16,-20 6 0 15,1 16 0-15,-1 1-1 16,1 3 1-16,-6 14-1 0,1 8 1 16,0-4 0-16,-1 0 1 15,1 4-1-15,4-4 1 16,1-8 0-16,4-1 0 16,1-12-1-16,4-10 1 15,0 1-1-15,5-4 1 16,5-9-1-16,4-5 1 15,11-3-1-15,4-5 1 16,15 0-1-16,9-5 1 16,-9-3-1-16,4 3 1 0,-4 1-1 15,-10 4 0 1,0 0-4 0,-4-4 0-16,-11-5-7 15,-9 5 1-15</inkml:trace>
  <inkml:trace contextRef="#ctx0" brushRef="#br0" timeOffset="11678.5381">10738-616 28 0,'-5'17'14'0,"0"-12"-14"0,5-1 19 15,0 5-19-15,0-1 0 16,0 5 0-16,-5 4 0 16,0 9 1-16,-4 13 0 15,-6 0 0-15,1 8 0 0,-1 0 0 16,-4-3 0-16,4-1-1 16,-4 0 0-16,4-9-1 15,6-4 1-15,4-4 0 16,0-4 0-16,5-5-1 15,5-9 1-15,4-3-1 16,1-5 1-16,5-5-1 16,4 1 0-16,0-5 0 15,1 1 0-15,-1-1 1 16,1 5 0-16,-1 0 1 16,0 4 1-16,-4 0-1 15,-1 4 0-15,-4 0 0 16,0 1 0-16,-5 3-2 15,-5-4 0-15,0 1-8 16,0-1 1-16</inkml:trace>
  <inkml:trace contextRef="#ctx0" brushRef="#br0" timeOffset="12340.3154">11053-680 29 0,'-15'0'14'0,"15"-13"-17"16,0 13 22-16,10 0-20 15,-10-9 1-15,0 9 2 16,9 0 1-16,1 0-2 16,14 0 0-16,-4 9 1 15,4-5 1-15,0 9-1 16,0 0 1-16,5-4-2 16,0-1 1-16,0-4-2 15,-4 9 0-15,-6-4 0 16,-4-5 1-16,-1-4-1 15,-4 5 0-15,-1-1 0 16,-4 0 0-16,0 5 0 16,0-5 0-16,-5 0 0 0,5 9 0 15,-5 5 0 1,0 3 0-16,-5 1 0 0,-5 3 0 16,1 6 0-16,-6-1 0 15,1 0 0-15,4 9 1 16,0-1-1-16,5-3 1 15,1 3-1-15,4 6 1 16,0-14-1-16,0 0 0 16,-5-4 0-16,5-1 0 15,-10-3 0-15,5-5 0 16,0 5 0-16,-4-5 1 0,-1-4 0 16,0-5 0-16,-4-3 0 15,-1-5 0-15,-9 0 0 16,-10-5 0-16,0-3-1 15,0-5 0-15,-4 0-3 16,4-4 1-16,0 4-5 16,5 0 0-16,4 0-4 15,6 4 0-15</inkml:trace>
  <inkml:trace contextRef="#ctx0" brushRef="#br0" timeOffset="12746.0875">11740 641 28 0,'44'-17'14'0,"-5"-4"-11"0,-25 16 21 0,6 5-22 16,-1-8 0-16,0 8 0 15,5 0 1-15,-9 0-4 16,4 0 1-16,1 8 1 16,9-3 1-16,-5-5-4 15,5 0 0-15,-5-5-7 16,5-8 1-16,0 0-2 16,0 1 0-16</inkml:trace>
  <inkml:trace contextRef="#ctx0" brushRef="#br0" timeOffset="12956.7952">11905 318 39 0,'-19'9'19'0,"33"4"-27"0,-4-13 39 15,-1 0-32-15,6 4 1 16,4 1-5-16,15-1 0 16,10-4-3-16,-1 0 1 15</inkml:trace>
  <inkml:trace contextRef="#ctx0" brushRef="#br0" timeOffset="15223.8254">12966 120 20 0,'-5'-21'10'0,"14"21"-4"15,-9 0 8-15,5-13-13 16,0 4 0-16,5-4 0 15,-5 1 0-15,0-1-1 16,-5 4 0-16,0 0 3 16,0 5 0-16,0 0 0 15,-5 4 0-15,-5 13 0 16,0 4 1-16,1 22-1 16,4 4 0-16,0 4-2 15,0 5 0-15,5-9-1 16,5 0 1-16,5 4-1 0,4-8 1 15,6-5-1-15,-6-8 0 16,10-4 0-16,0-5 0 16,1-4 0-16,-1-5 0 15,0-3 0-15,5-14 1 16,10-4-1-16,-5 5 1 16,-5-14-1-16,0-4 1 15,0 0-1-15,0-4 0 16,0 5 0-16,-5-1 0 0,1-4 0 15,-6 12 0-15,-5-3-1 16,1-1 1-16,0 5-1 16,-6 8 1-16,-4 9-1 15,0 13 1-15,5 5-1 16,-10 7 1-16,0 6-1 16,-5 16 1-16,5 5 0 15,5 4 0-15,-5 4 0 16,0 0 0-16,0 30-1 15,0-12 1-15,-5 12-1 16,5-4 0-16,0 5-1 16,0-9 0-16,0-13 0 15,5-5 1-15,-5-8 0 16,4-13 0-16,-4-8 1 16,-4-10 0-16,-1-7 0 15,-5-5 1-15,-4-9-1 16,-6-8 0-16,-9-18 0 0,-10 5 0 15,1 0 0-15,-1-5 0 16,0-8-2-16,0 0 0 16,1 4-3-16,4 0 1 15,0 0-4-15,14 13 0 16</inkml:trace>
  <inkml:trace contextRef="#ctx0" brushRef="#br0" timeOffset="15778.52">13290-607 28 0,'0'-22'14'0,"15"18"-17"0,-11-9 23 15,6 5-19 1,-5-1 0-16,0 5 1 0,0-5 0 16,0-4-3-16,-1 0 1 15,6 0 1-15,9 0 1 16,6-4-2-16,13 0 1 16,1-5-2-16,0 1 0 15,0-1-1-15,-1 1 0 16,-4 4 0-16,-5 4 1 15,0 4 0-15,-4 9 1 16,-1 0 1-16,0 9 0 0,-5 4 1 16,1 8 0-16,-6 9 0 15,-4 13 1-15,-5 5-1 16,-5 3 0-16,0 10-4 16,0-5 1-16,-10-1-6 15,0 1 0-15,1 0-2 16,-1 5 0-16</inkml:trace>
  <inkml:trace contextRef="#ctx0" brushRef="#br0" timeOffset="16273.5091">14419 69 33 0,'-10'13'16'0,"10"-22"-21"15,0 9 33-15,0 0-28 16,0 0 0-16,10-9 1 16,-1 9 0-16,6-4-1 15,4 4 0-15,5-8 1 16,5 12 0-16,10-4 0 16,0 4 0-16,14-4-2 15,5 0 0-15,0-4-9 16,10-5 1-16</inkml:trace>
  <inkml:trace contextRef="#ctx0" brushRef="#br0" timeOffset="17197.5617">15780-142 30 0,'9'8'15'0,"-14"-3"-12"16,1-5 20-16,-1 4-23 15,-5 0 1-15,-5 5-1 16,1 0 1-16,-5 3-2 16,-1 10 1-16,6 8 0 15,-6 0 1-15,11 0-1 16,-1 1 0-16,5 7 1 15,5-8 1-15,10 1-1 16,4-6 1-16,10 1-1 16,1-9 1-16,4-8-1 15,10-5 0-15,-6-8-1 0,1-9 0 16,0-8 0-16,10-5 0 16,-10-4-1-16,0 0 1 15,0-1 0-15,-1 1 0 16,1 0 0-16,-5 0 1 15,-4 4-1-15,-6 5 1 16,0 3-2-16,-4 5 1 0,-5 5 0 16,-1 4 0-16,-9 4 1 15,0 8 0-15,0 5 0 16,0 4 0-16,-5 13 0 16,1 1 1-16,-1 16-1 15,0 5 1-15,-5 8-1 16,5 9 1-16,-4 4-1 15,-1 0 0-15,0 5 0 16,5-5 0-16,1 13-1 16,-1-9 1-16,0 1-1 15,0-9 1-15,0 0-2 16,0-9 1-16,1 0-1 16,-1-8 0-16,0-9 0 15,-5-9 0-15,0-4 0 16,-4-4 0-16,-5-4 0 15,-6-5 0-15,1-4 0 16,-15 0 1-16,-4-5-2 16,-15 1 1-16,9-5-1 0,-9-12 0 15,5-1 1 1,4 1 0-16,6-10 0 0,4 10 1 16,10-14 0-16,5 1 0 15,9-9 0-15,6 8 1 16,4-4-1-16,24 9 0 15,15-17-2-15,14-1 1 16,20-8-10-16,10-13 1 16</inkml:trace>
  <inkml:trace contextRef="#ctx0" brushRef="#br0" timeOffset="19952.4454">18167-495 25 0,'-5'0'12'0,"-19"17"-7"0,24-13 12 16,-14 1-17-16,-1 3 1 15,-4 9 1-15,-5 9 1 16,-10 0-3-16,0 17 0 16,-20 9 2-16,6 8 0 15,4 18 0-15,1 3 1 16,4 5-1-16,5-12 0 15,15-1-2-15,9 4 1 0,10-16-7 16,10-14 1-16,19-17-5 16,10-17 1-16</inkml:trace>
  <inkml:trace contextRef="#ctx0" brushRef="#br0" timeOffset="20343.4373">18501-289 28 0,'0'0'14'0,"5"0"-15"0,-5 5 22 15,0-5-19-15,0 0 0 16,-5 4 0-16,1 0 1 16,-11 9-4-16,0 0 0 15,-4 13 3-15,-5 0 0 16,0 4-1-16,-1 4 0 16,1-3 0-16,5-1 1 15,4 0-1-15,6 4 0 16,4-4-1-16,5-8 1 0,5 4-2 15,4-13 0-15,6-9-3 16,4-4 1-16,1-9-6 16,4-4 0-16,0-4-1 15,-5-4 1-15</inkml:trace>
  <inkml:trace contextRef="#ctx0" brushRef="#br0" timeOffset="20537.8232">18603-95 20 0,'-14'0'10'0,"-15"22"-9"15,24-18 18-15,0 5-18 16,-5-1 1-16,0 5 1 16,1 4 0-16,-6 9-3 15,-4 0 0-15,-1 8 2 16,1 5 1-16,0 4-1 16,-1 5 0-1,6 12-5 1,4-21 1-16,5-5-7 0,10-8 1 15</inkml:trace>
  <inkml:trace contextRef="#ctx0" brushRef="#br0" timeOffset="20763.6364">18613 331 42 0,'-10'52'21'0,"-4"21"-31"0,14-64 40 0,-10 21-30 15,-9 0 0-15,-1 5-4 16,1 3 1-16,-1-3-3 16,1-1 1-16,0-4-5 15,4 0 0-15</inkml:trace>
  <inkml:trace contextRef="#ctx0" brushRef="#br0" timeOffset="21226.9801">18869 202 38 0,'-9'30'19'0,"-11"-25"-25"0,20-5 36 16,0 0-31-16,10-13 0 16,5 4-2-16,-1-12 0 15,1-10 2-15,-1 1 0 16,6 0-2-16,-1 4 1 0,5 1 1 15,0-1 0-15,1 4 2 16,-1 1 0-16,0 3 1 16,-5 1 1-16,-4 4 0 15,-1 5 0-15,-4-1-1 16,-5 0 0-16,-5 9-1 16,0 5 0-16,-10 12 0 15,-4 5 0-15,-1 12-1 16,1 9 0-16,-1-9 0 15,1 1 1-15,4 4-2 16,5-5 1-16,0-4-3 16,0-8 1-16,5-9-8 15,5-9 1-15,5-8-2 16,5-9 0-16</inkml:trace>
  <inkml:trace contextRef="#ctx0" brushRef="#br0" timeOffset="21452.1396">19470-396 40 0,'5'13'20'0,"29"21"-25"0,-29-17 41 16,-5 9-35-16,4 9 1 15,-8 16 1-15,-6 5 0 16,-14 17-4-16,-25 9 1 15,-4 9 0-15,-15 3 1 0,-4 5-4 16,-11-4 0-16,-14 0-10 16,1-5 1-16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9:44.83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36 68 20 0,'-9'9'10'0,"4"-26"-10"15,5 17 21-15,-5 0-21 16,0-5 0-16,0 1 0 16,1-5 1-16,4 9-1 15,0 0 1-15,0 5 0 16,4-1 0-16,6-4 2 16,5 9 1-16,23-5 0 15,25-4 0-15,20 4-1 16,18-4 1-16,16 0-2 15,28-4 1-15,10 0-3 0,-10-9 0 16,0 0-2 0,-9 0 0-16,-10 9-2 0,-15-5 1 15,-14 0-5-15,-14 9 0 16,-30 5-2-16,-10 12 1 16</inkml:trace>
  <inkml:trace contextRef="#ctx0" brushRef="#br0" timeOffset="-496.9262">879-843 19 0,'-24'4'9'0,"34"-4"-5"16,-10 0 9-16,0 0-12 15,0 0 0-15,9 0 2 16,1 0 0-16,5 0-3 16,4 4 0-16,5 0 3 15,5 1 0-15,0-1-1 16,0 0 0-16,0 5-1 16,0 0 0-16,0-1 0 15,-9 1 1-15,-6-9-1 16,1 4 0-16,-15 0 0 0,10 1 0 15,-6-5 0-15,-4 13 0 16,-9 12 0-16,-1 1 0 16,0 13-1-16,1 13 0 15,-1 12 0-15,5 14 1 16,-5-5-2-16,6 4 1 16,-6 4 0-16,0 10 1 15,10 8-1-15,10-9 0 0,-5 0-1 16,0-3 1-16,4-6-1 15,1-7 1-15,5-14-1 16,-11-9 0-16,-8-7 0 16,4-10 1-16,-5-8 0 15,0-5 1-15,-5-8-1 16,-9-8 1-16,-10-5-1 16,-10-5 1-16,-5-8-2 15,6-4 1-15,-6-13-2 16,0 4 1-16,1-8-1 15,-1-5 1-15,6 9-1 16,4-5 1-16,9 14-1 16,6-1 0-16,5 5-2 15,9 4 0-15,5-4-4 16,9 8 0-16,6 5 0 16,9 4 1-16</inkml:trace>
  <inkml:trace contextRef="#ctx0" brushRef="#br0" timeOffset="-1802.4669">395-255 13 0,'0'35'6'0,"-15"-57"-2"0,10 22 6 0,1 0-10 15,-1 0 0-15,-5-8 3 16,5 3 1-16,-9 10-4 16,-6 3 1-16,1 1 2 15,-5-1 1-15,4 5 0 16,-14 0 1-16,5 5-3 16,5-1 1-16,5 4-2 15,4 1 1-15,1-5-1 16,4 9 1-16,5-9-1 15,0-4 1-15,10 4 0 16,0-8 0-16,14-1-1 16,6-8 1-16,4-4-1 15,0 0 1-15,0-5-1 16,0-4 0-16,0-4 0 16,0 0 0-16,-5-9 0 15,0 0 0-15,-4-4 0 0,4-9 1 16,-14-4-1-16,-5 4 1 15,-5 2 0-15,-10-2 0 16,-14 0-1-16,-1 1 0 16,-4-1 1-16,-9 4 0 15,-11 5-2-15,1 4 1 16,-10 5-1-16,-5 4 0 16,-5 12 0-16,0 18 0 15,-9 4-2-15,-6 9 0 0,6 9-2 16,9 25 1-16,0 0-5 15,10 5 1-15,10 7-6 16,14 10 1-16</inkml:trace>
  <inkml:trace contextRef="#ctx0" brushRef="#br0" timeOffset="1684.392">-128 920 24 0,'-15'8'12'0,"10"-16"-12"15,1-1 21-15,-1 5-20 16,-5-5 0-16,0 5 2 16,1-1 0-16,-6-3-3 15,5 8 0-15,1 4 2 16,-11 5 1-16,1-1-2 16,-5 10 1-16,4 3-1 15,1 1 1-15,0-1-2 16,4 9 1-16,5 0-1 15,6 5 1-15,4-1-1 16,14 1 1-16,6-18-1 0,4 0 1 16,5-8-1-16,14-9 0 15,-4-9-1-15,0-8 1 16,-5-9-1-16,0-8 1 16,-5-1-1-16,-5-3 1 15,0-6 0-15,-4-7 0 16,-6-5 0-16,1 0 1 15,-6 0-1-15,-4-3 1 0,-5 3 0 16,-5 8 0-16,-4 10-1 16,-11 3 1-16,-9 5-1 15,-10 13 0-15,-4 8 0 16,-15 18 0-16,-15 8-1 16,-24 5 1-16,10 8-2 15,0 13 0-15,5 0-3 16,4 4 0-16,10 4-5 15,15-4 0-15</inkml:trace>
  <inkml:trace contextRef="#ctx0" brushRef="#br0" timeOffset="2716.7862">1363 309 35 0,'-4'22'17'0,"18"-5"-26"16,-9-8 35-16,5-5-29 16,-5 5 0-16,-5 3-3 15,0 1 0-15,-5 9 7 16,0-5 1-16,-5 9-4 15,0 4 1-15,6 0 2 16,-1 0 0-16,0 1 2 16,0-6 0-16,0-3-1 15,5-1 1-15,0 1-2 16,0-9 1-16,0 4-2 16,0 0 0-16,5 4-1 0,0-13 1 15,5-3-1-15,-1-1 1 16,1 0-1-16,0 1 1 15,4 3-2-15,1-3 1 16,-1-5-1-16,1 0 0 16,-5 0-6-16,-1-5 0 15</inkml:trace>
  <inkml:trace contextRef="#ctx0" brushRef="#br0" timeOffset="2282.3109">1271 94 28 0,'-14'9'14'0,"14"-1"-15"15,0-8 20-15,0 0-19 16,5 0 0-16,4-8 0 16,6 8 0-16,4 0 0 15,6 0 0-15,-1 0 0 0,5 4 0 16,0 5-1-16,0-5 0 16,0 0-4-16,-5-4 1 15,-4 9-4-15,14-9 1 16</inkml:trace>
  <inkml:trace contextRef="#ctx0" brushRef="#br0" timeOffset="3259.2233">1683 305 24 0,'-10'-9'12'0,"20"9"-10"0,-10 0 18 16,-5 0-19-16,5 0 1 15,-9 0 1-15,-6 9 0 16,5 8-4-16,-4 0 0 15,4 9 3-15,0 4 0 16,1 1-1-16,-1-6 0 16,5 5-1-16,0-4 0 15,1-4 0-15,-1-1 1 16,5-3-1-16,0-5 1 0,0-1-1 16,5 1 1-16,-1-4-2 15,11-5 1-15,9 1-2 16,-4-5 0-16,-1 0 1 15,0 0 0-15,1 0 0 16,-1 0 0-16,0-5 1 16,1 5 0-16,-6-4 1 15,-4 4 0-15,5-4-3 16,-6 4 0 0</inkml:trace>
  <inkml:trace contextRef="#ctx0" brushRef="#br0" timeOffset="3888.0165">2042 4 35 0,'-5'21'17'0,"5"-4"-16"0,0-17 20 0,5-8-22 15,-5 8 1-15,4 0 0 16,6 0 0-16,5 0 0 15,-1 0 1-15,1 4-1 16,4 5 0-16,0-1 0 16,1 1 1-16,-6 8-1 15,1-4 0-15,-5 0 0 16,4 4 0-16,-4-4 0 16,-1 4 0-16,-4-4 0 15,0 4 0-15,-5 1-1 16,0-1 1-16,-5 4 0 15,0 5 0-15,-4 0 0 16,-1 4 0-16,0 9 0 16,1-9 0-16,-1 0 0 15,0 0 1-15,1 0-1 16,-1-4 1-16,5 0 0 16,0-4 0-16,5-5 0 0,0-4 1 15,0 0-1-15,-5-5 1 16,5 1-1-16,-4-5 1 15,-1 1-2-15,0-1 1 16,0-4 0-16,-5 0 0 16,1 0-2-16,-1 0 1 15,-5-4-3-15,1-1 0 16,-1 1-7-16,1 0 1 16,-6-1-2-16,11 5 0 15</inkml:trace>
  <inkml:trace contextRef="#ctx0" brushRef="#br0" timeOffset="1685.4136">535 769 21 0,'15'13'10'0,"24"-30"-4"16,-25 12 13-16,5 1-18 16,1-5 1-16,4 5-1 15,0 0 1-15,-4 0-2 16,-1 4 0-16,-4 0 1 15,-6 4 0-15,-4 0 0 16,0 9 0-16,-5 9 1 16,-5-1 0-16,-5 5-1 15,1 0 1-15,-6 4-1 16,1 0 1-16,-1-4-1 16,-4 0 0-16,-1 4-1 15,6-4 0-15,-1-5 0 16,1-4 0-16,-1 5-1 15,1-5 1-15,4-4-1 16,0 4 1-16,1-4 0 16,4 0 0-16,5 4-1 0,0-4 1 15,5 0-1-15,4 0 0 16,6 0 0-16,9 0 1 16,5 0-1-16,5-5 1 15,0-3-3-15,5-5 0 16,4-13-5-16,1-4 0 15,-5-1-1-15,-5-7 1 16</inkml:trace>
  <inkml:trace contextRef="#ctx0" brushRef="#br0" timeOffset="1847.0956">511 859 31 0,'5'9'15'0,"9"-5"-18"15,-4-8 31-15,0 4-27 16,4-9 0-16,1 5 0 15,4 0 0-15,1 4-2 16,4 0 1-16,0 4-3 16,5-4 0-16,-5 9-6 15,1-9 0-15</inkml:trace>
  <inkml:trace contextRef="#ctx0" brushRef="#br0" timeOffset="4443.5721">3131 723 28 0,'0'8'14'0,"0"-16"-19"0,10 3 25 0,4 1-21 15,1-5 0-15,-5 1 0 16,4-1 0-16,6 5 1 16,-1 0 1-16,5 4-3 15,0 0 1-15,1 0-1 16,4 0 1-16,5 0-5 15,-5 4 1-15,-5-4-2 16,0 0 1-16</inkml:trace>
  <inkml:trace contextRef="#ctx0" brushRef="#br0" timeOffset="4684.1093">3102 525 35 0,'5'4'17'0,"43"-34"-28"0,-28 25 38 15,-1 1-29-15,5 4 0 16,10-9-12-16,10 1 0 0,9-1 13 15,5-8 1-15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37.89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2937-3066 13 0,'5'4'6'0,"0"-17"1"15,-1 9 6-15,-4 4-13 16,5-4 1-16,0-5-1 16,0 1 1-16,5-1-1 15,-1 0 1-15,11 5 0 16,4 0 1-16,0 4 0 16,0-4 0-16,1 4 0 15,-1-5 0-15,5 5-1 16,0 0 1-16,0 0-2 15,0 0 1-15,-10 0-1 16,6 0 1-16,-11 0-1 16,-4 0 1-16,-1 0 0 15,-9 0 0-15,0 0 1 16,-9 5 0-16,-6-5-1 0,-14 0 1 16,0 4-1-16,-14 0 1 15,-1 0-2-15,-4 1 1 16,-6-1-1-16,-9 0 1 15,-5 5-1-15,1-5 1 16,-16 9-1-16,-4 0 1 16,0-4-1-16,0-5 1 15,9 5-1-15,10-5 1 0,6-4-1 16,8 4 0-16,6-4-1 16,4 0 1-16,10 0-3 15,10-4 1-15,5 4-3 16,4 4 1-16,6-4-5 15,4 9 0-15</inkml:trace>
  <inkml:trace contextRef="#ctx0" brushRef="#br0" timeOffset="554.2427">2414-3265 12 0,'24'-17'6'0,"10"-13"6"0,-24 21 4 0,-1 0-14 16,-9 9 1-16,0-12 1 15,-5 7 0-15,1 1-5 16,-6 8 0-16,-5-8 4 15,-9 4 0-15,0 4-1 16,-10 5 0-16,0-1 0 16,-5 1 0-16,1 4-1 15,-1 4 0-15,0-4 0 16,0 0 1-16,5 0-2 16,1 0 1-16,8 0 0 15,6 0 0-15,4 0 0 16,11 0 0-16,4-1 0 15,9 1 0-15,6 5 0 16,9-10 1-16,5 5-2 16,0-4 0-16,20 8-9 15,4-8 1-15,0 3-3 16,-9-20 1-16</inkml:trace>
  <inkml:trace contextRef="#ctx0" brushRef="#br0" timeOffset="2537.7127">-2647-3169 9 0,'9'0'4'0,"16"-5"4"0,-25 5-7 0,9 0-1 16,-9 0 1-16,0 0 2 15,0 0 0-15,0 5-3 16,-5-5 1-16,1 0 1 16,-6 4 1-16,-5 0 0 15,-4 1 0-15,0-1-1 16,-1 5 0-16,1 4 0 15,-10-9 0-15,-5 4-1 16,0 5 1-16,-14-8 0 16,4 3 1-16,-9 5-1 15,4-4 1-15,-9 4-1 16,-5-5 0-16,0-3 0 16,-9 3 1-16,-1-3-2 15,0-5 0-15,5 0-1 0,5 0 1 16,5-5-3-16,10-3 1 15,14 8-3-15,10-5 0 16,4 1-3-16,11-5 0 16,9 9-2-16,0 0 0 15</inkml:trace>
  <inkml:trace contextRef="#ctx0" brushRef="#br0" timeOffset="3016.6497">-3660-3179 19 0,'29'-4'9'0,"5"-18"-5"16,-24 14 17-16,0 3-18 15,-10 5 1-15,0 0 2 16,0 0 0-16,0 0-8 16,0 0 1-16,0 0 4 15,-5 0 1-15,-10 5-3 16,-9-5 1-16,0 4-1 15,-10 0 0-15,0 5-1 0,0 0 0 16,0 3 0-16,0 1 1 16,5-4-1-16,5 0 0 15,5-1 0-15,4 1 0 16,1-5-1-16,4 0 1 16,10 5 0-16,5 0 0 15,9 8 0-15,6 4 0 16,9 1-1-16,10 4 0 0,14 0-6 15,24-1 0-15,1 6-3 16,-1-14 0-16</inkml:trace>
  <inkml:trace contextRef="#ctx0" brushRef="#br0" timeOffset="6319.3796">-11777-2865 23 0,'-29'9'11'0,"34"0"-5"16,-10-5 12-16,0 0-16 15,0-4 1-15,1-4 0 16,-6 4 1-16,0-4-6 16,-4-1 1-16,4 5 3 15,-9-8 0-15,-1 8-2 16,-4 0 0-16,-15 4 0 16,1 5 0-16,-6-5-1 15,-9 0 1-15,-5 9-1 16,-5 0 1-16,-10 4 0 15,-5 1 0-15,-9-6 0 16,-5 6 0-16,-5-1 0 16,10-4 0-16,5 0-2 15,4-5 1-15,11-3-5 16,4-1 1-16,0 0-3 0,9 1 0 16</inkml:trace>
  <inkml:trace contextRef="#ctx0" brushRef="#br0" timeOffset="6919.8073">-12847-2826 17 0,'0'-4'8'0,"29"-13"-2"16,-19 17 11-16,-10 0-15 0,-5-9 0 16,5-4 1-16,-15 5 0 15,1-1-5-15,-6 0 1 16,-4 9 1-16,-10 9 1 15,0 0-2-15,0-1 0 16,0 5 0-16,5 0 0 16,0 0 1-16,0 0 0 15,5 0 1-15,0 0 0 16,4 4-1-16,6 0 1 0,-1 0 0 16,6-4 0-16,4 0 0 15,5 4 0-15,10 5 0 16,9-1 1-16,10-8 0 15,10 9 0-15,4-5 0 16,15 0 0-16,5 0-4 16,10 1 0-16,0-10-7 15,4-3 0-15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8:53.174"/>
    </inkml:context>
    <inkml:brush xml:id="br0">
      <inkml:brushProperty name="width" value="0.07" units="cm"/>
      <inkml:brushProperty name="height" value="0.07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5465 430 30 0,'0'0'15'0,"29"4"-18"0,-19-12 22 0,9-5-19 16,0 0 1-1,6 4-3-15,-6-8 1 0,5 4-2 16,-4 4 0-16,14 1-5 16,-1 12 1-16</inkml:trace>
  <inkml:trace contextRef="#ctx0" brushRef="#br0" timeOffset="-255.7053">5644 589 19 0,'-5'0'9'0,"10"0"-5"0,-5 0 9 0,0 0-10 15,0 0 0-15,5-4 1 16,0-5 0-16,0 1-6 16,0-1 1-16,-5 9 4 15,4-9 1-15,-4 9-3 16,5-4 1-16,-5 4-1 15,0 0 0-15,5-4-3 16,0 4 1-16,0-5-8 16,0 5 1-16</inkml:trace>
  <inkml:trace contextRef="#ctx0" brushRef="#br0" timeOffset="958.6008">5974 193 25 0,'-5'9'12'0,"5"-14"-9"16,0 5 20-16,0 0-22 15,0 0 0-15,0 0-1 16,0 0 0-16,0 0 0 15,0 0 0-15,0 0 1 16,0 5 0-16,0 12 0 16,0 0 0-16,0 5 0 15,0-1 1-15,5 5-2 16,-1 4 1-16,1 5-1 16,5-5 1-16,9-13-1 15,15 4 0-15,0-12 0 16,0 8 0-16,0-8-1 15,5-9 1-15,-1-4 0 0,1-1 1 16,-10-3 0-16,-9-10 0 16,4 1 0-16,-5-4 1 15,-4-9 0-15,-6 8 0 16,1-4-1-16,-5 0 0 16,5 5 0-16,-6-1 0 15,-4 5-1-15,0 0 0 16,0 8 0-16,0 9 1 15,0 0-1-15,-14 5 0 0,-1 12 0 16,6 4 0-16,-11 22 0 16,-4 9 1-16,10 8-1 15,-6 9 0-15,6 0 0 16,-1 13 1-16,-4 0-1 16,14 12 0-16,-5-12 0 15,1 4 1-15,-1-4-2 16,0-9 1-16,0-4 0 15,-4-4 0-15,14-1-1 16,-5-12 0-16,-5-13 0 16,-4-5 1-16,14-8 0 15,-15-9 0-15,-4-4 0 16,0-22 0-16,-1-8 0 16,1-9 0-16,-1-12-2 15,-4-14 1-15,10-8-4 16,-1-22 0-16,6 0-6 15,4 0 0-15</inkml:trace>
  <inkml:trace contextRef="#ctx0" brushRef="#br0" timeOffset="1529.8766">6090-181 26 0,'-39'4'13'0,"39"-4"-12"16,0 0 18-16,0 0-18 16,0 0 0-16,0 0 1 15,10-4 1-15,4-1-4 16,-9-3 1-16,19-1 1 15,-4-8 1-15,4-5 0 16,5 5 0-16,15-9-1 16,-1 5 0-16,-9-5 0 0,5 0 0 15,-10 0-1-15,-5 0 1 16,-5 1-1-16,1 7 1 16,-6 5-1-16,1 0 1 15,-10 5 0-15,4-1 0 16,-9 9-1-16,5 5 1 15,-5-1 0-15,0 9 0 16,-5 8-2-16,-4 14 1 0,9 3-3 16,-5 1 0-16,5 4-6 15,5 0 0-15,-5 5-2 16,14 8 1-16</inkml:trace>
  <inkml:trace contextRef="#ctx0" brushRef="#br0" timeOffset="1937.0207">6734 490 28 0,'0'4'14'0,"14"-29"-14"0,-4 25 27 16,-5-9-26-16,19 9 0 16,0-9 0-16,1 9 0 0,-1-8-2 15,5-1 0-15,-5 5 0 16,0 0 0-16,5-5-3 16,0 13 1-16,-4-12-6 15,-1 8 0-15</inkml:trace>
  <inkml:trace contextRef="#ctx0" brushRef="#br0" timeOffset="2191.721">6763 227 33 0,'-19'-4'16'0,"23"0"-17"16,-4 4 29-16,0 0-28 0,5-9 1 15,5 1-1-15,5-1 0 16,14-8-3-16,0 0 1 16,9-1-7-16,11 5 1 15,9 1-2-15,5-1 1 16</inkml:trace>
  <inkml:trace contextRef="#ctx0" brushRef="#br0" timeOffset="6980.3463">6962-48 25 0,'-20'-9'12'0,"15"1"-9"16,5 8 13-16,-9-5-15 16,9 1 0-16,-5 0 2 15,-5 0 1-15,10-1-4 16,-5 1 1-16,0 0 2 15,1 4 0-15,-1 0 0 16,5 0 0-16,5 0-2 16,4-5 0-16,-4 5 0 0,19 0 0 15,-4 0-1-15,-1 5 0 16,0-1 0-16,6 5 0 16,-1-1 0-16,-5 5 0 15,-4 0 0-15,9 8 0 16,-9 5 0-16,-1 0 0 15,1-4 0-15,-6 8 0 16,-4 0 0-16,10 0 0 0,-15 0 0 16,9 0 0-16,-9-4-1 15,0 4 1-15,-9 0 0 16,9 5 0-16,-5-5 0 16,-10 13 1-16,-9-8-1 15,0-1 0-15,4-4 0 16,6 0 0-16,-1-8-3 15,6-5 1-15,4-4-9 16,10-4 1-16</inkml:trace>
  <inkml:trace contextRef="#ctx0" brushRef="#br0" timeOffset="7986.4293">7828-82 24 0,'-24'8'12'0,"10"-12"-10"16,14 4 13-16,0 0-12 16,0 0 0-16,0 0 1 15,0 0 1-15,14 0-7 16,6-4 1-16,-6-1 3 16,6-3 1-16,-6-1-2 15,15-4 0-15,-5-4-1 16,15-5 1-16,0 1-1 15,-5-5 0-15,4-4-1 16,6-9 0-16,-10 0-1 16,0 1 1-16,5-5 0 15,-10 12 0-15,-5-3 1 0,-10 8 1 16,-4 5 0-16,-20 8 0 16,10 4 1-16,-9 5 0 15,-6-1-1-15,1 10 1 16,-1 8-1-16,-4 8 0 15,-15 5-1-15,5 17 1 16,-5 4 0-16,-15 14 0 16,6 8-1-16,-15 17 1 0,-5 13 0 15,-20 17 0-15,11-4-1 16,-6-4 1-16,6-5-1 16,-6 4 0-16,10-16-1 15,10-18 1-15,10-4 0 16,4-17 0-16,15-9-2 15,5-22 1-15,-5-4-1 16,19-12 1-16,1-18-1 16,4-9 0-16,5-12-1 15,9-1 1-15,1 1 0 16,5 0 1-16,4-1 0 16,5 1 0-16,0 8 0 15,-4 4 1-15,-6 5 1 16,11 0 0-16,-11 13 0 15,1-1 0-15,-1 1 1 16,1 4 0-16,-6 0 0 16,1 4 0-16,-5 1 0 15,-5 3 0-15,10 5-1 16,-6 0 0-16,6 4 0 0,-5 5 1 16,9 4-1-16,-4-1 0 15,0 6-1-15,9-1 1 16,-4 0-2-16,14-9 0 15,-5-3-5-15,5-10 0 16,15-4-5-16,9-16 0 16</inkml:trace>
  <inkml:trace contextRef="#ctx0" brushRef="#br0" timeOffset="8481.863">8734-560 16 0,'20'-22'8'0,"-20"1"2"0,0 21 6 16,0-5-15-16,-5 5 1 15,0 0 2-15,-5 9 1 16,-4 8-6-16,-6 0 1 15,-9 9 4-15,-5 13 0 16,-9 13-1-16,-1 4 1 16,-9 0-2-16,0 8 0 15,-1 9 0-15,1 9 0 16,9 4-1-16,-9 9 0 0,14-5-1 16,-4-4 1-16,19-8-2 15,-5-18 1-15,29 13-2 16,14-12 0-16,10-5-8 15,15-22 0-15,19 13-1 16,10-25 1-16</inkml:trace>
  <inkml:trace contextRef="#ctx0" brushRef="#br0" timeOffset="9501.2261">8540 107 17 0,'0'-9'8'0,"-14"-12"-3"16,14 21 12-16,0 0-15 15,0-9 0-15,0 5 3 16,0 0 0-16,0-9-5 16,0 13 0-16,0 4 3 15,-5 0 1-15,-5 1-1 16,1 8 1-16,-6-1-2 15,1 10 0-15,9-1-1 16,-10 1 0-16,6 4-1 16,-1 0 1-16,5-5-1 15,-5 5 0-15,20-9 0 16,-5 5 0-16,5-1 0 0,-1-3 0 16,6-10 0-16,-1-4 0 15,1-4 0-15,9-4 0 16,5-4-1-16,-9-5 1 15,4 4-1-15,-10-4 1 16,10 0 0-16,-9 0 0 16,0-4 0-16,-1 0 0 15,1 0 0-15,-6 4 0 16,-4 0 0-16,10 8 0 0,-6-3 0 16,-4-1 1-16,10-4-1 15,-10 5 1-15,-5 8-1 16,0 0 1-16,4 4 0 15,-4 0 0-15,0 9 0 16,0 13 0-16,0 0 0 16,0 8 0-16,0 9-1 15,10 9 0-15,-5 4 0 16,-5 0 1-16,0 0-1 16,0 0 0-16,0 0-1 15,0 4 1-15,0-4 0 16,0 4 0-16,-5-12 0 15,-5-5 0-15,10-9-1 16,-4 1 0-16,-1-18-1 16,-10 0 1-16,15-4-1 15,-5-4 0-15,-4-9 1 16,4-5 0-16,-5-3 0 0,-4-10 1 16,9-3-1-1,-5-5 1-15,0-8-1 0,-4-1 1 16,14 1-4-16,0-5 0 15,-5 0-6-15,-5 9 1 16</inkml:trace>
  <inkml:trace contextRef="#ctx0" brushRef="#br0" timeOffset="-11111.0339">-3 172 27 0,'0'-31'13'0,"44"18"-13"0,-35 5 14 0,1-9-14 16,4 4 0-16,1-4 0 16,-5 4 1-16,4 4-1 15,-4 0 0-15,0-4 2 16,-1 1 0-16,6 12 0 16,4-9 0-16,1 5 0 15,13-1 1-15,1 5 0 16,0 0 0-16,5 5-2 15,0-1 1-15,0-4-1 16,-10 0 0-16,0-4 0 16,-5 8 0-16,-5-4-1 15,1 0 1-15,-11 13-1 16,-9 0 0-16,-5 0-1 16,-14 8 1-16,5 1 0 15,-6 4 0-15,1 4 0 16,-10 0 0-16,-5 0 0 15,-10 9 0-15,10-5 0 16,0 5 1-16,-4-5-1 0,4 9 1 16,0-8-1-16,5-1 1 15,5-4 0-15,9-4 0 16,5-4-1-16,6-5 1 16,4 0-1-16,4-4 1 15,6 0-1-15,0-4 0 16,9-1-1-16,1-3 1 15,4-5-1-15,0 0 1 16,5-5-4-16,-5-3 1 0,0-5-5 16,-4 4 0-16,-1 1-3 15,1-5 0-15</inkml:trace>
  <inkml:trace contextRef="#ctx0" brushRef="#br0" timeOffset="-10854.6475">205 314 36 0,'0'13'18'0,"34"-5"-19"16,-14-4 35-16,-1-4-33 15,0 0 1-15,5-4-1 0,1 0 1 16,4-5-5-16,5-8 1 16,4 4-4-16,1 0 1 15,5-4-6-15,-1 4 0 16</inkml:trace>
  <inkml:trace contextRef="#ctx0" brushRef="#br0" timeOffset="-9954.0823">854-461 21 0,'5'-13'10'0,"5"43"-5"15,-5-26 19-15,-1 9-21 16,1 0 0-16,5 0 1 16,-10 4 0-16,0 5-5 15,0-1 0-15,0 1 3 16,-5 4 0-16,0 4-1 15,-4 4 0-15,-1-4-1 16,5 5 0-16,-5-1 0 16,1 5 1-16,-1-5-1 0,5-4 0 15,-4 9 0-15,-6-4 1 16,5-9-1-16,5-5 1 16,5-4-1-16,-4 0 0 15,13-8 0-15,1-5 1 16,5 1-1-16,4-5 1 15,0 0-1-15,-4 0 0 16,4 0 0-16,5-9 0 16,10 13-1-16,0-4 1 0,0 5-2 15,-5-1 0-15,5-4-6 16,-5 0 0-16,0 0-2 16,0-4 0-16</inkml:trace>
  <inkml:trace contextRef="#ctx0" brushRef="#br0" timeOffset="-9263.7085">1300-367 25 0,'0'0'12'0,"10"13"-11"0,-6-21 21 15,-4 8-20-15,0 0 1 16,5-9 1-16,-5 9 0 0,0 0-5 16,0 0 1-16,0 0 3 15,0 0 0-15,0 0-1 16,0 4 0-16,0 1-1 16,-5 12 1-16,1 0-2 15,-6 5 1-15,0-1-2 16,0 5 1-16,1-4 0 15,-1-1 0-15,5-4 0 16,0 1 0-16,1-1 0 16,-1 0 0-16,0-4 0 15,0 0 0-15,5 0-1 16,0 0 1-16,0-5 0 16,0 1 0-16,0-1 0 15,0-3 0-15,5-1 0 16,0 5 0-16,0-5 0 15,4 0 0-15,1-4 0 16,0 5 1-16,4-5-2 16,1 0 1-16,-1-5 0 15,1 5 0-15,-1-4 0 0,-4 4 0 16,0-4 0-16,-1 4 0 16,-4 0 0-16,-5 0 0 15,0 0-1-15,5 0 1 16,-5 0-3-16,0 0 1 15,0 4-7-15,0-4 0 16,0 0-2-16,10 0 1 16</inkml:trace>
  <inkml:trace contextRef="#ctx0" brushRef="#br0" timeOffset="-10404.6439">912-543 16 0,'5'-13'8'0,"5"0"-6"16,-10 13 6-16,10-9-6 15,-1 1 0-15,-4 4 3 16,5-9 0-16,9 4-5 0,1 0 0 16,4-4 4-16,-5 9 0 15,1-4-1-15,-1 3 1 16,0-3-3-16,-4 8 1 16,-1-5-3-16,-4 5 1 15,0-4-2-15,-5 8 0 16,-5-4-5-16,0 0 1 15,0 5-3-15,-5-1 1 0</inkml:trace>
  <inkml:trace contextRef="#ctx0" brushRef="#br0" timeOffset="-8632.8956">1571-543 27 0,'-5'8'13'0,"25"-29"-17"15,-20 21 24-15,9-9-19 16,-4 5 0-16,5 0 0 16,-1 4 0-16,6-5-2 0,0-3 1 15,4 4 0-15,-5-1 1 16,6 5-1-16,-1 0 1 16,5 0 0-16,-4 0 1 15,-1 0 0-15,1 5 0 16,-6-1-1-16,1 0 1 15,-1 0-1-15,-4 1 0 16,-5 3-1-16,-1 5 1 16,1 0-1-16,-5 4 0 15,-5 5-1-15,-4 8 1 16,-1 13 0-16,5-13 1 16,-9 5-1-16,4-1 1 0,0 1-1 15,1-5 1-15,-1 0-1 16,5 4 1-16,-5-4-1 15,6 1 1-15,-1-1-1 16,0-9 1-16,-5 1 0 16,10-1 0-16,-5 9-1 15,-4-17 1-15,4 9-1 16,0-1 1-16,0-8 0 16,0 0 0-16,1-8 0 15,-1-1 1-15,0 0-1 16,-5 0 0-16,0 1 0 15,1-5 1-15,-6 0-4 16,1-9 1-16,-6-4-11 16,-4 0 1-16</inkml:trace>
  <inkml:trace contextRef="#ctx0" brushRef="#br0" timeOffset="-6006.2058">1823 525 27 0,'-5'0'13'0,"24"-13"-10"15,-9 13 14-15,0-9-16 16,-1 5 1-16,6-9-2 16,9 8 1-16,0 1-2 15,10 0 0-15,5-5 1 16,10 14 1-16,9-10-2 15,14 10 1-15,6 3-2 16,4 1 0-16,5-1-6 16,0-3 1-16</inkml:trace>
  <inkml:trace contextRef="#ctx0" brushRef="#br0" timeOffset="9997.8233">9185 348 30 0,'9'9'15'0,"6"34"-13"0,-6-35 24 16,-9 5-25-16,0 4 1 0,-9 5-1 15,9 4 1-15,-10 0-4 16,5 4 1-16,-4 0-1 15,-6 0 1-15,15 4-5 16,-5-8 1-16,5 4-5 16,5-12 0-16</inkml:trace>
  <inkml:trace contextRef="#ctx0" brushRef="#br0" timeOffset="10733.3588">9688-35 34 0,'0'4'17'0,"15"0"-22"0,-15-4 31 15,0 0-26-15,0 0 1 16,0 0-1-16,0 0 1 16,0 0-2-16,0 13 1 15,0 5 0-15,0 3 1 16,-5 5-1-16,-5 8 0 16,10 1 0-16,0-1 0 15,0-4-1-15,10-4 1 16,-5-9 0-16,5 1 0 0,-6-10-1 15,6 1 0-15,-5-5 0 16,5 1 0-16,4-14 0 16,10 0 1-16,-4-4-1 15,-6-4 0-15,6 0 1 16,-1-5 0-16,-9 5 0 16,-6-4 1-16,11 3-1 15,-5 1 1-15,-5 0-1 16,4 8 1-16,-9 9 0 15,0 0 0-15,10 5 0 16,-10-1 0-16,5 5 0 16,-5 12 1-16,0 9-1 15,0-4 0-15,0 13 0 16,-5 4 0-16,-5 4-1 16,10 9 1-16,0 5 0 15,10-6 0-15,-5 1-1 16,4 5 0-16,-4-5 0 0,-5-9 1 15,0-4-1-15,0 0 1 16,0-4-1-16,-5-9 0 16,-4 0 0-16,4-4 0 15,-19-9 0-15,-1-8 0 16,6-1-1-16,-5-3 1 16,-5-14-1-16,0-4 1 15,-5-8-1-15,15-5 0 16,-6 0-2-16,1-8 1 0,19-9-7 15,-4 4 1-15,9-4-2 16,14 0 0-16</inkml:trace>
  <inkml:trace contextRef="#ctx0" brushRef="#br0" timeOffset="11244.515">9688-315 24 0,'-14'4'12'0,"14"-12"-12"0,0-1 22 15,0-4-23-15,0 0 1 16,9 0 0-16,-4 0 0 16,10-4 0-16,-5 0 1 15,-6-4 0-15,11 3 1 16,-5 1-1-16,-10 0 1 0,14 4 0 15,-4 0 1-15,-5 0-2 16,4 4 1-16,-4 5-1 16,19-9 0-16,-9 9-1 15,-1 4 1-15,-4 0-1 16,-5 0 1-16,5 4-1 16,-10 5 1-16,-10-1-1 15,5 5 1-15,-5 18-1 16,10-6 0-16,0 18 0 15,0-4 0-15,15 0-4 16,14 0 1-16,-5-5-7 16,5-4 0-16</inkml:trace>
  <inkml:trace contextRef="#ctx0" brushRef="#br0" timeOffset="11633.5416">10507-552 10 0,'0'-8'5'0,"0"-40"0"0,0 40-3 0,0-1 3 16,0 5 1-16,0-1 3 15,0 5 0-15,0 9-9 16,0 4 1-16,0 13 8 16,0 4 0-16,14 26-1 15,1 0 1-15,14 8-2 16,10 5 0-16,-10 17-4 15,-15 9 1-15,-14 21-4 16,-14 5 0-16,-25 4-5 16,-5 8 0-16,-23 9-9 15,8-13 0-15</inkml:trace>
  <inkml:trace contextRef="#ctx0" brushRef="#br0" timeOffset="-5586.1902">2777 327 28 0,'10'0'14'0,"43"-9"-15"0,-34 5 22 0,6-5-20 16,18 0 1-16,10 1-2 15,15-1 1-15,10 1-2 16,4-1 0-16,5 5 1 16,-9-5 0-16,-10 5-1 15,-10 4 0-15,-15 8 1 16,-9 1 1-16,-10 4-1 15,-9 8 1-15,-15 5 0 16,-15 13 0-16,-9 0 0 16,-10 4 0-16,-9 0-1 15,-6 4 0-15,1-4-4 16,-1 5 1-16,11-10-6 16,4 1 1-16</inkml:trace>
  <inkml:trace contextRef="#ctx0" brushRef="#br0" timeOffset="-4760.2366">4307 240 22 0,'-24'-8'11'0,"0"-14"-12"16,14 14 15-16,-4-1-14 15,9 0 0-15,-14 1 0 16,4-1 1-16,-19 9-1 15,-5 9 1-15,1-1 1 16,-6 10 0-16,5-1 1 16,-14 13 0-16,9 0 0 15,6 9 1-15,4-5-1 16,10 5 0-16,9-4-1 16,5-1 0-16,6-4-1 15,4-4 1-15,14-5-1 16,5-3 1-16,11-5-1 15,3-5 1-15,6-3-1 16,0-10 0-16,0-3 0 0,-10-5 0 16,0-5-2-16,-5-7 1 15,0-10-1-15,0-4 1 16,-4-4-1-16,-6-17 1 16,1 4-2-16,-5-8 1 15,-6 16-1-15,-4 1 1 16,0 8-1-16,-4 5 1 15,-1 8 0-15,0 9 0 0,-5 4 0 16,0 8 1-16,1 5 0 16,-1 13 0-16,-4 0 0 15,4 4 1-15,0 5-1 16,-4 4 1-16,14 4-2 16,14-4 1-16,-4 4 0 15,4-9 0-15,6 10-1 16,-1-10 1-16,5 5 0 15,-4-5 0-15,-1-3 0 16,1 3 0-16,-6-4 0 16,1 1 0-16,-6-1 1 15,-4 4 0-15,-5 5 0 16,0-9 0-16,-10 9 0 16,1 4 0-16,-1 5 0 15,0 4 1-15,-4-1-1 16,14 1 0-16,-5-4-3 15,5-10 1-15,5 1-8 0,5-13 1 16,9-9-3-16,0-17 1 16</inkml:trace>
  <inkml:trace contextRef="#ctx0" brushRef="#br0" timeOffset="-3904.0792">4414-590 27 0,'-5'12'13'0,"10"-3"-9"16,0-5 21-16,-5 1-25 16,0-1 0-16,0 9 0 15,0 4 0-15,0 5 0 16,-5 3 0-16,-5 10 0 16,1 8 0-16,-6-4 0 15,-4 4 0-15,-1-5 0 16,6 1 1-16,-1-4-1 15,6-1 1-15,-1 1-1 16,5-10 1-16,5-3-2 0,0-1 1 16,5-3-2-1,5-10 1-15,4 1-2 0,6-1 1 16,-1 1-1-16,0-5 1 16,1 1 0-16,-6-5 0 15,1 0 0-15,-6-5 1 16,1 5-5-16,0 5 0 15,-10-5-1-15,0 0 1 16</inkml:trace>
  <inkml:trace contextRef="#ctx0" brushRef="#br0" timeOffset="-4339.2542">4419-702 17 0,'10'-18'8'0,"4"1"-7"15,-4 9 10-15,-1-1-10 16,-4 0 0-16,15 1 2 15,-1-1 0-15,0 5-3 16,6 4 0-16,-1-5 2 0,0 1 1 16,5 4-2-1,10 0 1-15,-5 0-3 0,9 0 1 16,-4 4-7-16,-5 1 0 16</inkml:trace>
  <inkml:trace contextRef="#ctx0" brushRef="#br0" timeOffset="-3259.1116">4748-599 22 0,'10'-9'11'0,"0"27"-11"0,-10-18 21 15,0 0-20-15,9 0 1 16,-9 0 0-16,0 0 0 16,0 0-2-16,0 4 0 15,0 4 3-15,0-3 0 16,-9 12-1-16,-1-4 1 15,0 4-1-15,1 5 0 16,-1-1-1-16,0 1 0 16,0-5-1-16,1 17 1 15,9-8-1-15,-5-4 0 0,5-1-1 16,-5 1 1-16,5-1 0 16,-5-4 0-16,0 1 0 15,10-5 1-15,-5 0-1 16,0-5 0-16,5 1 0 15,5-5 0-15,-1 0 0 16,6-4 0-16,0 0 0 16,-1 0 1-16,1-4-1 15,-1 4 0-15,-14 0 0 16,19 0 0-16,-19 0 0 16,10 4 0-16,-5-8 0 15,0 4 0-15,-5 0-1 16,0 0 0-16,0 0-2 15,5 0 1-15,-5 0-8 16,0 0 1-16,-5 0-1 16,15 0 1-16</inkml:trace>
  <inkml:trace contextRef="#ctx0" brushRef="#br0" timeOffset="-2547.6439">5150-758 25 0,'-9'13'12'0,"4"-31"-15"16,5 18 24-16,0 0-21 15,-5-8 1-15,0-1 0 16,0 5 1-16,0-1-3 16,0 5 1-16,5 0 1 15,0 0 0-15,0 0 0 16,0 0 1-16,5 5-1 16,0-5 0-16,0 4 0 15,5 0 0-15,-1-4 0 16,6 5 0-16,-1-5-1 15,1 0 0-15,-5 4 0 16,-1-8 1-16,1-5-1 16,0 5 0-16,-5 4 0 0,-5 0 0 15,0 0 0-15,0 0 0 16,9 0 0-16,-4 4 0 16,-5 5 0-16,0-1 0 15,0 14 0-15,-5-1 1 16,-4 5 0-16,9 4 0 15,-10 5-1-15,5-1 1 16,-5 5 0-16,1 4 0 16,-1 0 0-16,5 9 0 15,0-5-1-15,5 0 1 0,0 1-1 16,5-1 1-16,0-8-1 16,0 8 0-16,0-8 0 15,-1 0 0-15,1-9 0 16,0 0 1-16,0-8 0 15,-5-5 1-15,0 0-2 16,-5-8 1-16,-5 4 0 16,-4-5 0-16,-10-4-1 15,-5-4 1-15,-5-8-1 16,-5-1 0-16,0-4-2 16,-9-4 1-16,-10 4-6 15,0 0 0-15,-1 0-4 16,-13 9 0-16</inkml:trace>
  <inkml:trace contextRef="#ctx0" brushRef="#br1" timeOffset="118783.7492">-1117-695 31 0,'5'5'15'0,"29"-44"-13"16,-25 34 23-16,6 1-24 16,0-9 0-16,-1 5 0 15,5-1 0-15,1 0-2 16,-1 1 1-16,5-1 1 15,1 9 0-15,4 4 0 16,14 1 0-16,11 8 0 16,4-5 0-16,5 10 0 15,0-1 0-15,-5 0 1 16,-5 0 0-16,-9-4 1 16,-11-4 0-16,-3-1-2 15,-11 5 0-15,-5 0 1 16,-14 4 1-16,-9 1-3 0,-15 7 1 15,-20 14-2-15,-9 9 0 32,-59 33 0-32,15-7 0 15,5-14-7-15,0-9 1 16,0 1-5-16,15-13 0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51.52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77 8 0,'10'-4'4'0,"14"12"-4"0,-14-12 5 16,4 0-5-16,11 0 1 15,8-1-1-15,1 1 0 16,5 4 2-16,10 0 0 16,9-9 1-16,0 5 0 15,0 4 1-15,15 4 0 16,-6 5 0-16,6 0 0 16,19 3-2-16,10 10 1 15,-1-9-2-15,6 4 1 0,4 0 0 16,15 1 0-16,0-1-1 15,15 1 1-15,-6-5 0 16,6 4 1-16,4 0-1 16,4 1 1-16,6-1-1 15,0 0 0-15,5 0-1 16,9-4 0-16,11 4 0 16,-6-4 0-16,0 0-1 15,6 0 1-15,-1-4-1 16,-10-1 1-16,6 1-1 15,-16-5 0-15,11 5 0 16,-1-5 1-16,1 0-1 16,-5-4 0-16,9 0 0 15,10 0 1-15,-5-4-1 16,-4 0 1-16,-6-5-1 16,1-4 0-16,-1 0 0 0,-14 1 0 15,-11-1 0-15,-32 4 0 16,48 0 0-16,4 5 1 15,-9 0 0-15,0-1 0 16,5 1 0-16,10 4 0 16,-11-4 0-16,-4 4 0 15,-9 0-1-15,-1 0 1 16,5-4-1-16,-5-1 0 16,-14 1 0-16,0-5 1 15,0 5-1-15,19 0 0 0,10-5 1 16,-10 1 0-16,5-1 0 15,19 0 0-15,-4 1-1 16,-6-5 1-16,1 0-1 16,-10 4 1-16,0 1-1 15,-1-1 0-15,1 5 0 16,-5-5 0-16,0-1 0 16,5 2 0-16,20-1 0 15,-11 9 0-15,11-4 0 16,-1 4 0-16,10-9 1 15,-10 9 0-15,6-4-1 16,-6 0 0-16,0-9 0 16,6 0 0-16,4 13 0 15,0 4 0-15,14-8-1 16,1 13 0-16,-6-5 1 16,11-4 0-16,4 4 0 15,-4 5 0-15,-17-5 0 0,12 0 0 16,14 1 0-16,-14-1 0 15,-1 0 0-15,6 9 1 16,4-9-1-16,-5 6 0 16,1-1 0-16,14-5 1 15,-15 0-1-15,-9 1 0 16,14-10 0-16,-4 5 0 16,-16 0 0-16,-4 0 0 0,1-4 0 15,-1 4 0-15,-10 0 0 16,0 0 0-16,-9-4 1 15,3-1 0-15,2-4-1 16,-15 9 0-16,-5-9 0 16,-14-4 0-16,-6-4 1 15,1 8 0-15,-15 1-2 16,6-1 1-16,-16-8 1 16,-14 4 0-16,-5 4-1 15,-9-3 0-15,-6 3-1 16,-9 0 0-16,-4 1 1 15,-6 3 0-15,0-7-1 16,0 3 1-16,-14 5 0 16,-5 4 0-16,-5-5 1 15,-10 5 0-15,1 0-1 16,-6 0 0-16,-4 0-1 16,-10 0 1-16,0 0-2 15,-10 5 0-15,1-14-1 0,-6 9 0 16,-4 0-4-16,-5-4 1 15,-1 4-6-15,1 4 1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58.38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20617 379 27 0,'-4'0'13'0,"-26"-13"-12"0,21 9 13 15,-6 0-14-15,1 4 1 16,-1-5 0-16,-4 1 0 16,-1 4 0-16,-9-4 0 15,0 4 1-15,-5 0 1 16,1 0-1-16,-6 4 0 16,-10-4 0-16,-9 9 0 15,-5-9-1-15,-5 8 0 0,1 5-1 16,-1-9 0-16,0 9 0 15,-5 0 0-15,-4-4 0 16,4 8 0-16,-14-4 0 16,-5-4 0-16,-10-1 0 15,5 1 1-15,-4-5-1 16,-6 0 0-16,6-4 0 16,-6 0 0-16,0-4 0 15,1 0 1-15,-1-5-1 16,25 5 1-16,-34-9 0 15,-5 4 0-15,-5 5-1 16,-5 4 1-16,0-9-1 16,34 5 1-16,-38 0-1 15,-6 4 0-15,-9 0 1 16,10-4 0-16,-1-5 0 16,10 0 0-16,-4 5 0 15,-6 0 0-15,1-1 0 16,-1 1 0-16,6-5-1 0,4 1 0 15,0 4 0-15,-4-1 0 16,-1 1 0-16,1 4 0 16,9-9 0-16,9 9 1 15,-9-8-1-15,10 3 1 16,-15 1-1-16,15 0 1 16,5 4-1-16,-1 4 1 15,11-12-1-15,-11 12 0 0,1-4 0 16,-10 0 1-16,9 4-1 15,6 0 0-15,-1 1 0 16,6-1 1-16,-11-4-1 16,-4 0 0-16,-5-4 0 15,0 8 0-15,0-4 0 16,-10 4 0-16,-9-12-1 16,-6 8 1-16,6 0 0 15,-6 0 0-15,-4 0 0 16,-14 0 0-16,4 0 0 15,5-5 0-15,0 1 0 16,-10 4 0-16,-9-8 0 16,4 3 0-16,6-3-1 15,-11 8 1-15,-4-13 0 16,5 8 0-16,4-8 0 16,-4 5 0-16,0-1-1 15,-1 1 1-15,6-5-1 0,9 0 1 16,-10-4 0-16,1 12 0 15,4-8 0-15,0 5 0 16,6-1 0-16,-6 1 0 16,-9 3 0-16,4 1 0 15,10-5-1-15,-4 5 1 16,-1 0 0-16,-5-1 0 16,1 5 0-16,-1 0 0 15,-4 0 0-15,-5 9 0 0,0 0 0 16,9-1 1-1,-9 1-2-15,-5-1 1 0,14 1 0 16,6 0 0-16,4-1 0 16,0-3 0-16,-5-5-1 15,15-5 1-15,10 1 0 16,4 4 0-16,-9-9 0 16,4 5 0-16,-4 0 0 15,5-9 1-15,4 9-1 16,-9-1 0-16,-1-3-1 15,1-1 0-15,5-4 0 16,9 9 0-16,0-1-1 16,0 5 1-16,6-4 0 15,-1-9 1-15,9 5 0 16,1 3 0-16,0-3 0 16,9 8 1-16,-4 0-1 15,-5-13 1-15,-1 4-2 16,6 9 1-16,0 0-1 15,4 0 1-15,10-4-1 0,0-5 1 16,5 5 0-16,0-9 1 16,0 9-1-16,5-5 1 15,10 5 0-15,-1-5 0 16,6 5-1-16,4 0 1 16,5-1-1-16,9 1 0 15,-4 4 0-15,5 0 0 16,0 0 0-16,4 4 1 0,-4-8-1 15,10 8 1 1,-1 1 0 0,5 8 0-16,10-1-1 15,-5 1 1-15,10-4-1 16,0 0 1-16,4-9-1 16,6 4 0-16,4 5 0 15,1-9 0-15,-1 8 0 16,0-4 1-16,0 1-1 15,1-5 1-15,-1-5-1 16,0 5 0-16,1 0 0 16,-1-4 1-16,-5 4-1 15,1 0 0-15,-1 0-1 16,1-4 1-16,-1 4-1 16,1 0 0-16,-1 8-3 15,6-8 1-15,-1-4-4 16,5 4 0-16,5 0-4 15,5-4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1:12.11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5283-1049 30 0,'0'9'15'0,"9"0"-16"0,-9-9 24 15,0 0-22-15,0 0 0 16,10 0 0-16,-10 4 1 16,0 0-3-16,0 5 1 15,0 8 1-15,-5 5 0 0,0 8 0 16,0 0 0-16,1 9-1 15,4 4 1-15,-5-5-1 16,0 1 1-16,0 0 0 16,0 0 0-16,0-9-1 15,5-9 1-15,-5-4-2 16,5 5 1-16,5-5 0 16,5 0 1-16,5-8-1 15,4-5 0-15,5 1 0 16,0-5 1-16,5 0-1 15,-4-5 1-15,-1 1 0 16,-5 0 0-16,5-1 0 16,-4 5 0-16,4 0 0 15,0 0 0-15,0 0-1 16,0 0 1-16,0 0-3 16,0 0 1-16,-9 0-5 15,-1-4 1-15,-14 4-6 0,10-4 0 16</inkml:trace>
  <inkml:trace contextRef="#ctx0" brushRef="#br0" timeOffset="-524.2418">5384-1281 26 0,'0'-9'13'0,"-9"9"-8"0,4 0 18 16,5 0-22-16,-5 0 1 15,10 5-1-15,-5-1 1 0,-5-8-3 16,5 4 0-16,0 0 2 15,5 4 0-15,4-4-1 16,1 0 0-16,5 0 0 16,-1 4 0-16,1-4-1 15,4 5 1-15,0-5-3 16,1 8 0-16,-6 1-6 16,6-5 0-16</inkml:trace>
  <inkml:trace contextRef="#ctx0" brushRef="#br0" timeOffset="556.0309">5921-1195 31 0,'-5'4'15'0,"5"-4"-14"15,0 0 23-15,0 0-23 16,0 5 0-16,0-5 1 15,-5 8 1-15,0 1-4 16,-4 4 0-16,-1 0 2 16,0 8 0-16,-4 5-1 15,-1 4 0-15,-4 0 0 16,4 5 0-16,1-1-1 16,-1 5 1-16,1-5 0 15,4-4 1-15,0 1-1 16,5-6 1-16,1-3 0 15,4-5 0-15,0-4-1 0,4-4 1 16,1-1-1-16,5-3 1 16,5-5-1-16,-1 0 1 15,5-5-1-15,1-3 1 16,-1 8-1-16,1-5 0 31,-1 5 1-31,0 0 0 16,-4 0 0-16,-6 0 1 0,1 0-3 15,-5 5 0-15,-5-5-3 16,0 0 0-16,0-9-7 16,0 9 0-16</inkml:trace>
  <inkml:trace contextRef="#ctx0" brushRef="#br0" timeOffset="1306.775">6173-1354 22 0,'0'0'11'0,"-10"0"-8"0,10-5 11 16,0 5-14-16,-5 0 1 16,-5-4 1-16,6 0 1 15,4 4-3-15,0 0 1 16,0 0 2-16,14-5 0 0,1 1 0 15,-1 8 1-15,6-12-2 16,-1 8 1-16,5-9-1 16,0 9 0-16,5 0-1 15,15 0 0-15,-15 0-1 16,-5 0 1-16,1-4-1 16,-6 8 0-16,-5 1 0 15,1-10 1-15,-6 10-1 16,-5 7 1-16,6-3 0 15,-5 8 0-15,0 1-1 16,-5-1 1-16,0-4-1 16,0 0 1-16,0 8-1 15,0 1 1-15,0-1-1 16,0 5 0-16,0 4 0 16,0 0 0-16,0 5 0 15,5-1 1-15,0 1-1 16,4-1 1-16,1 0-1 15,0 1 1-15,-1-1 0 0,1-8 0 16,-5 13 0-16,0-9 1 16,-5 5-1-16,-5-10 1 15,0-3-1-15,-5 4 1 16,1 0-1-16,-6 4 1 16,1-9-1-16,-6 5 0 15,-3-4-1-15,-1-1 1 16,0-4-1-16,-10 5 1 15,5-9-3-15,-1 4 1 0,1-8-4 16,5-9 0-16,0-5-9 16,0-12 1-16</inkml:trace>
  <inkml:trace contextRef="#ctx0" brushRef="#br0" timeOffset="4249.0191">7604-192 25 0,'20'4'12'0,"-25"-12"-9"0,0 3 13 0,5 5-16 16,-5-8 0-16,0-1 0 15,-4 5 1-15,-1 0-2 16,0-1 1-16,1 1 0 16,-1 4 0-16,0 4 0 15,-4 1 1-15,-6 3 0 16,1 1 1-16,-1 4 0 16,1 0 1-16,0 0-1 15,-1 4 0-15,6 4-1 16,-1-3 0-16,6 3-1 15,0 1 1-15,4-1-1 16,5 14 0-16,5-10 0 16,4 6 0-16,5 3 0 15,6 0 1-15,-1 1 0 16,5-5 1-16,5 0-1 0,10-8 1 16,0-9-1-16,4 0 1 15,1-9-1-15,-5-8 1 16,4-5-2-16,-9-4 1 15,-5-4-1-15,-5-9 1 16,-4-9-1-16,-11 1 1 16,-4-9-1-16,-10 0 1 15,-4 0-1-15,-11 0 0 16,-4 8 0-16,-5 5 0 0,-10 4-1 16,1 5 1-16,4 4-1 15,5 4 0-15,4 4 1 16,1 5 0-16,5 4-1 15,4 0 0-15,6 0 0 16,4 4 1-16,10 0-1 16,4-4 1-16,11 0-1 15,14 5 0-15,4-5 0 16,6 0 0-16,-1 4 0 16,1 0 0-16,-5 1 0 15,-5-1 1-15,-5 5-1 16,-5-1 1-16,-5 1 0 15,-4-1 1-15,-1 10 0 16,-4-1 0-16,0 13 0 16,-1-4 1-16,-4 8 0 15,0-4 0-15,0 1-1 16,0-6 1-16,0 1-3 16,0 0 1-16,-1 0-8 0,1-5 0 15,0 1-3-15,5-9 0 16</inkml:trace>
  <inkml:trace contextRef="#ctx0" brushRef="#br0" timeOffset="5435.3672">8368-980 31 0,'25'9'15'0,"23"-9"-16"0,-33 0 27 0,-1 0-27 15,6 0 1-15,-6 0 0 16,-4 4 0-16,-1 0 0 16,1 9 0-16,-10 5-1 15,0 7 1-15,-5 1 0 16,-4 22 0-16,-6-1-1 16,1 5 1-16,-1-1 0 15,1 10 0-15,-6-10 0 16,1 1 1-16,4-9-1 15,1 0 0-15,4-4 0 16,0-9 0-16,5-4 0 16,10-5 0-16,5-4 0 15,0-4 0-15,9-4 0 16,0-5 0-16,6 1 1 16,4-5 0-16,5-5-1 0,4 1 1 15,1 0 0 1,-10-5 0-16,0 0-1 0,-9 5 1 15,-1 4-2-15,-4 0 0 16,-6 0-4-16,-4 0 0 16,-5 0-5-16,0 4 1 15</inkml:trace>
  <inkml:trace contextRef="#ctx0" brushRef="#br0" timeOffset="-1006.4563">4257-480 25 0,'0'-22'12'0,"0"18"-10"0,0 4 20 15,0 0-20-15,0 0 0 16,0 0 1-16,-10 0 1 15,5 8-5-15,0 1 0 16,1 13 3-16,4 8 0 16,-5 4-1-16,0 5 0 15,5 4-1-15,0 4 1 0,5 9-2 16,0 0 1 0,-1 4 0-16,1-4 0 0,10 0-1 15,-6-8 1-15,1-14 0 16,0 1 0-16,-1-10-1 15,1-12 1-15,0-8-1 16,4-5 1-16,-4-9-1 16,0-4 1-16,-5-4 0 15,-1-9 0-15,1 0 0 16,0-4 0-16,5 0 0 16,0 0 0-16,4-5 0 15,5 5 1-15,1 0-2 16,-1 4 1-16,-4 1-1 15,-1 3 0-15,6 5-1 16,-11 4 0-16,6 4 0 16,-6 14 1-16,6 7-1 15,0 6 1-15,9 8 0 16,0 4 0-16,0-5 1 0,5 1 0 16,-1 13-1-16,1-17 1 15,0-9 1-15,-4-1 0 16,-11-3 1-16,10-5 0 15,-4-12 0-15,-11-1 1 16,-4-8 0-16,0-5 0 16,-5-8-1-16,0 0 1 15,0 0-2-15,0-9 1 16,-5-4-3-16,5-8 1 0,15-1-5 16,-5-8 1-16,-1-1-7 15,6-3 1-15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46.05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-16010-2796 20 0,'0'0'10'0,"0"-4"-5"0,0 4 13 15,0 0-18-15,0 0 0 0,-5 0 1 16,-4 0 0-16,-1 4-2 15,-5-4 1-15,-4 5 0 16,0-5 1-16,-1 4-1 16,-4 5 0-16,5 3-1 15,-6 6 1-15,6-1 0 16,5 0 0-16,4 0 0 16,0-4 1-16,5-4 0 15,5 4 0-15,5-9 1 16,5 9 0-16,4-4-2 15,6 4 1-15,9-1-1 16,14-3 0-16,6 4-5 16,28 4 0-16,6 0-3 15,18 1 0-15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45.5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-14809-2783 22 0,'-34'17'11'0,"5"-12"-7"0,20-1 14 16,-6-8-17-16,-4 4 0 15,-5 0 0-15,-1-5 0 16,-13 1-2-16,-1-4 1 16,0 3 0-16,-5-3 0 15,-4 12 0-15,-5-8 1 16,-1 8-1-16,-23 5 0 0,-1-5 0 15,-4 13 0-15,-10 5 0 16,5-1 0-16,5-4-2 16,19 1 1-16,-10 3-7 15,15-12 1-15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43.38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-9825-3024 25 0,'0'9'12'0,"-10"-39"-12"0,5 30 19 16,1 0-18-16,-1 0 1 15,-5 0 2-15,-4 4 0 0,-1 0-5 16,-4-4 0-16,-6 0 3 16,-4 5 1-16,-5-1-2 15,1 4 1-15,-1 5-2 16,-5 0 1-16,0 5 0 15,0-1 0-15,10-5 0 16,5-4 0-16,10 9 0 16,4 1 0-16,0 3-1 15,20-8 1-15,4 4-1 16,11-4 0-16,9 4 0 16,-5-4 1-16,29 18-1 15,-15-11 1-15,49 6-5 16,10 0 1-16,0-5-7 15,-5-4 0-15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42.07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-6648-3063 26 0,'0'13'13'0,"0"-21"-12"16,0 8 21-16,-5 0-22 16,5-9 0-16,-5 0 0 15,-4 1 0-15,-11-1 0 16,-4 1 1-16,0 8 0 15,0-5 0-15,-1 5 0 0,1 0 0 16,-5 0 0-16,0 0 0 16,5 5 0-16,0-1 1 15,0 5-1-15,4-5 0 16,6 0 0-16,4-4 0 16,0 4-1-16,5 1 1 15,1-5-1-15,4 0 1 16,0 0-1-16,9 4 1 15,6 5-1-15,9 4 1 0,10 4 0 16,9 0 0-16,20 0-2 16,10 5 1-16,0-1-4 15,-1-3 0-15,1-1-6 16,-10 13 0-16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41.58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-5505-3106 37 0,'0'-4'18'0,"5"30"-26"15,-5-26 35-15,0 0-28 16,0-4 0-16,-5-1-1 15,-5 1 1-15,1 0 1 16,-6 4 0-16,1 0-1 16,-6 0 1-16,1 4 0 15,-15 0 1-15,-5 5-1 16,-14-1 1-16,-10 4 0 16,0-7 1-16,-5 12-1 15,-4-8 0-15,-6-1 0 16,1 1 0-16,-6 8 0 0,6-8 0 15,-1 3-1-15,11-4 0 16,4 1 0-16,9-1 0 16,6-8-3-16,9-4 1 15,10 4-4-15,5 4 1 16,9-4-5-16,1-4 1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39.67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-411-3106 26 0,'0'0'13'0,"5"-17"-14"16,-5 10 24-16,0 7-21 16,0-9 0-16,0 0 0 15,0 1 1-15,0 8-4 16,0 0 1-16,-5-5 2 16,0 1 0-16,-9 4-1 15,-6 0 0-15,1 0-1 16,0 0 1-16,-1 0 0 15,-9 4 0-15,0 1-1 16,-9-1 1-16,5 0-1 16,3 1 0-16,1-1 0 0,5 0 1 31,5 1-1-15,4-1 1-16,1-1-1 0,9-3 1 15,0 9 0-15,20-1 0 16,9-3 0-16,5-1 0 15,10 9-1-15,9 0 0 16,4 4-4-16,-3-1 1 16,4 1-8-16,-5 5 0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42.87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-8784-2933 21 0,'73'4'10'0,"-25"13"-6"15,-33-13 10 1,-1-4-13-1,-4 9 1-15,-5-5-1 16,-5 5 1-16,-5-5-1 16,-5-4 0-16,-4 9 2 0,-10-1 0 15,-10 5-1-15,-10-4 1 16,-4 0-1-16,-6-5 0 16,-4 4-1-16,0-3 0 15,-5-1-1-15,0 0 1 16,-9-4-1-16,4 9 0 15,-10-9 0-15,6 0 0 16,-6-4 0-16,-9-5 0 0,10 9 0 16,4-13 1-16,5 5-2 15,0-1 1-15,10 9-1 16,5-4 1-16,4 8-3 16,6 0 1-16,-1 1-3 15,6-5 1-15,4 4-5 16,24 4 1-16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39.19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582-2958 20 0,'10'0'10'15,"-10"-13"-6"-15,0 13 12 0,0-7-15 16,0-2 1-16,-5 0 1 15,0 1 0-15,0 0-3 16,-4 4 0-16,-6-5 3 16,0 1 1-16,-9 0-1 15,0 4 0-15,-5 8-1 16,-15-13 0-16,-4 9-1 16,-10 0 0-16,-20 0-1 15,1 0 1-15,-6-4-1 16,-4 4 0-16,1 9 0 15,-11-9 1-15,5 7-2 16,5-2 1-16,0-5-2 16,19 0 0-16,10 4-7 15,10-8 1-15,9-1-2 16,10 5 0-16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30:59.04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533-1 22 0,'-5'0'11'0,"5"4"-7"15,10-4 14-15,0 0-15 16,-10 4 0-16,0 1 1 16,4-1 0-16,-4 0-4 15,0 1 0-15,0-1 4 16,-9 0 0-16,-6 0-1 15,1 1 1-15,-15 3-2 16,-5 1 1-16,0 4-2 16,0 0 1-16,-5 3-2 0,0-3 0 15,-4 4-1-15,-1 5 1 16,5-1 0-16,1 14 0 16,4-14-1-16,5 1 1 15,5-5-1-15,4-4 1 16,6 0-1-16,-1-6 1 15,10 6-1-15,0 0 0 0,10-4 1 16,10-5 0-16,-1 0 0 16,6 1 0-16,4 3 1 15,5 1 0-15,0 4 0 16,0-5 0-16,10 5-1 16,14 5 1-16,5-6-1 15,5 10 1-15,-5 0-1 16,5 3 1-16,-5 0-2 15,-9 5 0-15,-1 0-7 16,-4-8 0-16,4-22-3 16,-9-22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1:09.97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2828-146 27 0,'-10'5'13'0,"10"-5"-10"15,0 0 13-15,0 0-14 0,0 0 0 16,0 0 0-16,0 0 1 16,0 0-5-16,0 0 0 15,0 0 2-15,10 0 1 16,0 4-2-16,4 0 1 15,6 1-1-15,9 3 0 16,0-3 2-16,14-1 0 16,6 4 0-16,9-8 0 15,-5 0-1-15,5-8 0 0,-4 4-3 16,-11-5 0-16,-9 0-6 16,-5 1 1-16</inkml:trace>
  <inkml:trace contextRef="#ctx0" brushRef="#br0" timeOffset="286.5066">2925-275 34 0,'-5'0'17'0,"24"-4"-18"15,-9 0 31-15,0 4-29 0,9-5 0 16,10 1-1-16,5 0 1 16,5-5-3-16,4 1 0 15,1 3-5-15,9 1 0 16,1-13-3-16,4 4 0 15</inkml:trace>
  <inkml:trace contextRef="#ctx0" brushRef="#br0" timeOffset="7041.7376">8564-1238 20 0,'-9'4'10'0,"13"-8"-4"0,-4 4 12 0,0 4-17 16,5 1 1-16,0-14 1 16,5 9 0-16,4 0-4 15,15 0 1-15,-4-9 1 16,4 5 1-16,0 0-2 16,0-5 0-16,5-4-1 15,-5 13 0-15,0 0-2 16,-5 0 0-16,0 0-5 15,-4 0 0-15</inkml:trace>
  <inkml:trace contextRef="#ctx0" brushRef="#br0" timeOffset="11394.8907">9257-1079 28 0,'9'9'14'0,"-13"-5"-7"0,4-4 15 16,4 4-21-16,-8-4 0 15,4 5 0-15,-10-1 0 16,0-4-2-16,5 4 1 16,1 1 1-16,-1 3 0 0,0 1 0 15,-10 0 0-15,-4 3 0 16,0 6 0-16,-1 3 0 16,1 9 0-16,-1 5 0 15,1 3 0-15,-10 10-1 16,10-14 0-16,-1 5 0 15,1-1 0-15,0-8 0 16,4-4 1-16,1 0-1 16,4-1 0-16,0-3 0 15,5-5 0-15,5 0 0 16,5 1 1-16,5-10 0 16,4 1 1-16,1-5-1 15,4-8 0-15,5-5-1 16,10 5 1-16,0-5-1 15,-5 1 1-15,5-1-1 16,-5 0 0-16,-4 5 0 16,-6 0 0-16,-5 4 0 0,1 0 0 15,-5 0-1-15,-6 8 0 16,-4-8-1-16,0 0 0 16,0 0-5-16,-4 0 0 15,4 0-5-15,0 0 1 16</inkml:trace>
  <inkml:trace contextRef="#ctx0" brushRef="#br0" timeOffset="11845.8142">9635-851 26 0,'-20'0'13'0,"20"31"-11"16,0-27 19-16,0-4-19 15,0 0 0-15,0 0 0 16,0 0 1-16,5 4-4 16,-5-4 0-16,0 0 2 15,0 0 1-15,0 0-2 16,0 0 0-16,0 0 0 16,10 0 0-16,-1 4 1 0,6 1 1 15,4-1-1-15,6 5 0 16,-1-1 0-16,-5-3 1 15,10-10-1-15,-9 5 0 16,-1-4-2-16,-5-5 0 16,6 9-3-16,-15-8 0 15,0 12-6-15,-5-13 0 16</inkml:trace>
  <inkml:trace contextRef="#ctx0" brushRef="#br0" timeOffset="12326.3035">10036-619 30 0,'4'8'15'0,"21"-12"-17"16,-21-4 22-16,6-1-21 15,-5-4 1-15,5 0-1 16,-1-4 0-16,1-5 0 16,5-3 1-16,-1-5 0 15,5 9 1-15,-4-1 0 16,4-3 1-16,1 3 0 0,-1-4 1 16,0 5 0-16,6 3 1 15,-6-3-3-15,0 4 1 16,-4 4-1-16,-5 0 0 15,-1 4-1-15,-4 5 0 16,-5 4 0-16,0 4 1 16,0 5 0-16,0 4 0 15,0 4 0-15,-5 0 0 16,1 0 0-16,-1 9 0 16,0 0-1-16,-5 0 1 0,5 4-1 15,0 0 1-15,1 0-2 16,-1-1 1-16,0-3-3 15,0 0 1-15,0-9-5 16,0 5 1-16,5-9-5 16,0-5 1-16</inkml:trace>
  <inkml:trace contextRef="#ctx0" brushRef="#br0" timeOffset="13076.9759">10573-1341 30 0,'-5'0'15'0,"5"-5"-14"0,0 10 24 15,0-5-25-15,0 0 1 16,0 0 0-16,0-9 0 16,0 9-2-16,0 0 1 15,0 0 0-15,0 0 1 16,0 0-1-16,0 0 0 16,10 0 0-16,0 0 1 0,14 4 0 15,5 1 0-15,10-1 0 16,-1 9 1-16,1-9-1 15,5-4 0-15,-1 0-1 16,-9 4 1-16,-5 1-1 16,-4-1 1-16,-6-4-1 15,-5 4 0-15,-4 1 0 16,-5 3 0-16,0 5 1 16,-5 4 0-16,0-4-1 15,0 13 1-15,-5-4-1 16,0-1 1-16,0 5-1 15,-9 0 1-15,4 0-1 16,0 4 0-16,1 0 0 16,-1 4 0-16,0 5 0 15,5 4 1-15,5 5-1 16,-4 12 0-16,8-8 0 16,6-2 1-16,0 6-1 0,0-9 0 15,-1-3 0-15,1-1 0 16,-5-5 1-16,0-8 1 15,-5-4-1-15,-5-4 0 16,-5-5-1-16,0 0 1 16,-4-4 0-16,-6-4 1 15,6-1-2-15,-5 1 0 16,-1-5 0-16,1 1 0 16,-5-5 0-16,-5 0 1 0,0-5-1 15,-5 5 0-15,5-4-2 16,-1 4 1-16,1-4-3 15,0-1 0-15,0 1-8 16,5 0 1-16,5 4-2 16,4 0 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1:06.21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1564-1118 23 0,'14'-17'11'0,"-4"30"-10"0,-5-21 20 0,5-5-21 15,-5 17 0-15,-1-4 1 16,-4 0 0-16,10 4 0 16,-10-4 0-16,10 0 1 15,-10 0 0-15,5-8 1 16,-5 8 0-16,4-5 0 16,1 1 0-16,0 13 0 15,-10-5 0-15,0 0-1 16,1 5 0-16,-1 4-1 15,0 0 1-15,0 0-2 16,-5 0 0-16,1-1-1 16,-1 6 1-16,0 3-1 15,1 1 1-15,4-1-1 16,-5 1 1-16,5-5-1 16,0 0 1-16,1 0 0 15,-1 1 0-15,5 3 0 0,0-4 0 16,0-4 0-16,0-8 0 15,0 8 0-15,0-13 0 16,0 4 0-16,0 0 0 16,0 0 0-16,5 1 0 15,-1-5 0-15,1 0 0 16,5 4 0-16,-10-4 0 16,10 0 0-16,4 0 0 15,1-4 0-15,-6-1 0 0,6 5 0 16,-10 5 0-16,-5-1 0 15,5-13 1-15,-5 18-1 16,-5-5 0-16,5 5 0 16,-5 0 0-16,0 4-1 15,0-5 1-15,10 5-4 16,0-4 0-16,5-1-7 16,4-3 1-16</inkml:trace>
  <inkml:trace contextRef="#ctx0" brushRef="#br0" timeOffset="794.3662">2102-1453 20 0,'14'4'10'0,"1"-26"-6"15,-15 22 9-15,9-4-12 16,-4 8 0-16,0 1 2 16,0-1 0-16,0 0-4 15,4 5 1-15,-4 4 1 16,5 0 0-16,4-5 1 15,-4 5 0-15,0-4-1 16,-1 4 0-16,-4-5 1 16,0 5 0-16,-5 0-1 15,0 0 1-15,0-4-1 16,0 4 0-16,-5-5 0 16,0 5 0-16,1 0-1 15,-1 9 1-15,0-9-1 16,0 8 1-16,-5 1-1 0,-4-1 0 15,4 1 0-15,0-1 1 16,1 1-1-16,-1 4 0 16,0-1 0-16,1 6 1 15,-1-1-1-15,5-4 1 16,0 4-1-16,1 0 1 16,-1 4-1-16,0 5 0 15,0-5 0-15,0 5 0 16,-5-9 0-16,1-4 1 0,-1 0 0 15,0-4 0-15,1-1 0 16,-1-4 1-16,-5 0-1 16,1 1 1-16,-5-5-1 15,-6 0 1-15,-4-5-1 16,5 1 0-16,-5-5-2 16,0 5 1-16,-5-5-3 15,5-4 0-15,5 0-9 16,0 0 1-16,4 4-1 15,6-12 1-15</inkml:trace>
  <inkml:trace contextRef="#ctx0" brushRef="#br0" timeOffset="1455.4274">1346-1359 18 0,'-5'-13'9'0,"10"-8"-9"0,-5 8 14 16,0 0-13-16,0 0 0 15,0 0 2-15,0 0 0 16,0 5-3-16,0-1 0 16,0 9 2-16,0-13 1 15,5 9 0-15,4-5 1 16,6 5-2-16,4 0 1 15,6 4-1-15,4-5 1 0,9 5-2 16,16-4 0-16,-1 0-10 16,10-5 0-16</inkml:trace>
  <inkml:trace contextRef="#ctx0" brushRef="#br0" timeOffset="-720.5875">1249-1126 20 0,'-5'-9'10'0,"10"18"-6"16,0-18 9-16,0 1-13 15,0-1 1-15,-1 5 0 16,-4-5 0-16,0 9-2 16,0 0 1-16,-4 4 0 15,-1 9 1-15,0 0 0 16,-5 4 0-16,1 5 0 16,-1 4 0-16,0 4 0 0,1 0 0 15,-1 0-1-15,0 5 1 16,0-1-1-16,1 1 1 15,-1 8 0-15,0-18 1 16,1 1-2-16,-1 0 0 16,0 0 1-16,5-9 1 15,5 5-1-15,-4-1 1 16,4-4-2-16,9-4 0 16,-4-4 1-16,5 4 0 0,0-5 0 15,4-3 1-15,1-1-1 16,-1 0 0-16,6 1 0 15,-1-1 1-15,-5-4-1 16,1 0 0-16,-1 0-1 16,-4 9 1-16,0-5-1 15,-10 0 1-15,0 1-1 16,0-1 0-16,0 0-3 16,0 0 1-16,0 1-6 15,0-1 0-15,5 0-2 16,9 1 0-16</inkml:trace>
  <inkml:trace contextRef="#ctx0" brushRef="#br0" timeOffset="-1366.8989">77 105 25 0,'-34'-8'12'0,"20"3"-11"16,9 5 16-16,0-4-17 16,0 4 1-16,0-4-1 15,0-1 0-15,5 1 0 16,-4 4 1-16,4 0 1 16,0 0 1-16,9-13 0 15,15 9 0-15,6-1 1 16,3-3 1-16,11-5-2 15,0 4 1-15,4 1-2 16,-4-1 0-16,-6 5-1 16,-4 4 0-16,-5 0-1 15,-4 4 0-15,-11 5-2 16,1 4 1-16,-6-5-3 16,1 1 0-16,-5-1-7 0,0-3 0 15</inkml:trace>
  <inkml:trace contextRef="#ctx0" brushRef="#br0" timeOffset="-1757.2389">266-162 7 0,'-19'0'3'0,"-1"-8"7"15,15 3 3-15,-4 1-12 16,-1-5 0-16,0 1 0 16,1-1 1-16,-1 1-2 15,-5-1 1-15,6 5 2 16,-6-5 1-16,-4 0-1 16,-1 1 1-16,11-1-1 15,-1 1 0-15,5-1-1 16,10-4 1-16,5 0-2 15,4 0 1-15,10-4-2 16,6 0 1-16,-1 0 0 16,9 4 1-16,1 0-1 15,0 8 0-15,-5-3-1 0,4 8 1 16,1 0-1-16,-10 0 1 16,0 8-1-16,-4-3 1 15,-6 3-1-15,0 5 1 16,-9 4-1-16,-5 1 1 15,-5 8 0-15,-5-1 0 16,-5 6 0-16,-4 3 0 16,-6-8 0-16,1 8 0 15,-10 5-1-15,0-5 1 0,-5 5-1 16,0 0 0-16,0 0 0 16,-5-5 1-16,6-4-1 15,-1 0 0-15,5-4 0 16,9-4 0-16,-4-1 0 15,0-8 0-15,19 0-1 16,-5 0 1-16,10 0 0 16,0 0 0-16,0-5-1 15,5 1 1-15,0 0 0 16,14 4 1-16,1-5-1 16,4 1 0-16,10-1 1 15,9 1 0-15,6 0 0 16,4-1 1-16,5-8-1 15,0-4 1-15,0 0-1 16,-9-1 0-16,-6-3-2 16,-9 3 0-16,-5 1-2 15,-9 0 1-15,-1-5-6 0,-19 9 1 16,-5-8-5-16,-4 8 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14.84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5188-4513 22 0,'-15'4'11'0,"15"22"2"16,10-17 11-16,-5-1-21 16,5 9 0-16,4 1 1 15,5 7 1-15,6 10-6 16,13 12 0-16,11 18 4 16,14 21 1-16,9 26-2 15,11 0 0-15,-15 8-1 16,-15 18 0-16,-10 13-1 15,-18-1 1-15,-16 10-2 16,-23 16 1-16,-25 18-1 16,-9-5 1-16,-10 1-1 0,-15 21 1 15,-5-5-1-15,-9-3 1 16,-5-22-3-16,-10-9 1 16,15-22-9-16,5-25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09.09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3279-4298 28 0,'0'0'14'0,"0"-4"-7"15,0 4 15-15,0 0-21 16,0 0 0-16,-4 0 1 15,-1 4 0-15,-5 5-3 16,-4 4 1-16,0 4 1 16,-1-4 1-16,-9 26-1 15,-5 8 0-15,1 5 0 16,-6 16 0-16,0 6 0 16,1 7 0-16,-10 0 0 15,4 10 0-15,-8 16 0 16,18 5 1-16,-4 4-1 15,9 9 1-15,9-4-2 16,10 12 1-16,10 13 0 16,14-4 0-16,14 4 0 0,6 0 0 15,5-3-1-15,8-1 0 16,0-10-3-16,1 6 1 16,-5-22-10-16,10-13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13.41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736 29 21 0,'-14'-13'10'0,"9"17"-11"0,5-4 11 16,0-8-13-16,0-1 0 16,0 9-1-16,5-4 0 15,4 8 8-15,-4-4 1 0,10-4-3 16,14 4 0-16,-10 4 3 16,0 5 0-16,10-1 0 15,5-3 1-15,-5 3-3 16,5 1 0-16,-9-1-2 15,4 1 1-15,0 4-2 16,-10 0 1-16,0 8-2 16,-9 1 1-16,-5 4 0 15,5 4 0-15,-6 0 0 16,-4 4 0-16,0 1 1 16,0 12 0-16,-4-4-1 15,-6 5 1-15,5-1 0 16,-5 9 0-16,6 8-1 15,-11 14 0-15,-9 12 0 16,-5 1 0-16,0 8 0 16,-5 13 0-16,14 13 0 15,-4-5 1-15,0-4-1 0,9-4 0 16,1-4 0-16,-1-5 0 16,1-4 0-16,9-4 1 15,-5 0-1-15,1-5 1 16,-6-8-1-16,1-5 1 15,9 9-1-15,-5-12 0 16,0 3 0-16,1 1 1 16,4-1 0-16,0-8 0 15,5 0 0-15,0-5 0 0,0-8 0 16,0 5 0-16,0-14 0 16,0-4 1-16,0-17-1 15,0 4 0-15,0-13 0 16,-10 1 1-16,10-1-1 15,-5-4 1-15,-4-9-2 16,-6 0 1-16,1-4 0 16,4 0 0-16,-9 0-1 15,-6 0 1-15,11 0 0 16,-10 0 0-16,-10-8-1 16,-5 3 0-16,-5 5-1 15,-4 9 1-15,-10-13-2 16,5 12 0-16,-1 1-2 15,1 4 0-15,5 4-6 16,4 0 1-16,-4 5-3 16,9-9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18.95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494 94 20 0,'0'0'10'0,"0"0"-10"15,0 0 11-15,0 0-11 16,0-5 1-16,0 5 3 16,0-4 0-16,-5 4-3 15,-4 0 0-15,9 4 3 16,-5 14 0-16,-5-1 1 15,5 4 0-15,-4 14-2 16,-6-1 0-16,15 5-1 16,-10 4 0-16,-9 0-1 15,4 4 0-15,1-3-1 16,-1-6 0-16,6 1 0 16,-1-5 1-16,-4 1-1 0,9-5 1 15,-5-4-1-15,10 0 1 16,0-5-1-16,0-4 0 15,0-4 0-15,15 0 0 16,4-4-1-16,-5-1 1 16,6-3-3-16,-6-5 1 15,11-5-6-15,-11-3 0 16,10-1-3-16,-4-4 1 0</inkml:trace>
  <inkml:trace contextRef="#ctx0" brushRef="#br0" timeOffset="295.3712">300 485 33 0,'0'5'16'0,"10"-1"-17"15,-5-8 31-15,5-1-28 16,4 5 0-16,1 0 0 16,-1 5 1-16,1-5-4 15,-1 0 0-15,-4 0 0 16,-5 0 1-16,9 0-6 16,-4 4 1-16,5-8-6 0,-1-1 0 15</inkml:trace>
  <inkml:trace contextRef="#ctx0" brushRef="#br0" timeOffset="1517.4148">848 477 19 0,'-29'8'9'0,"19"18"1"16,5-26 5-16,5 5-13 15,-10-5 0-15,10 4 3 16,0-4 1-16,0 4-7 16,0-4 1-16,0 0 4 15,10 0 0-15,0 0-1 16,4 5 1-16,6-1-2 0,-6 4 0 15,15 5-2-15,-4-8 1 16,-1-5-2-16,-5 8 1 16,0-8-2-16,-14 5 0 15,10-5-3-15,-5-9 0 16,-10 9-6-16,0-9 1 31</inkml:trace>
  <inkml:trace contextRef="#ctx0" brushRef="#br0" timeOffset="704.6637">596 761 25 0,'-10'9'12'0,"10"-5"-8"16,0 0 17-16,0 1-18 16,0-1 0-16,0 4 1 15,0 5 1-15,10 17-7 16,-5 1 1-16,-5-1 3 15,0 0 1-15,0 9-2 16,0 4 0-16,9 0-1 16,-9 8 1-16,0-8-1 15,-9 1 1-15,9-10-1 16,-5-4 1-16,-5-4-1 0,-4 0 0 16,-1-5-1-16,-9-4 1 15,9-4-2-15,-9-4 1 16,10-5-2-16,-15-12 0 15,9-1-2-15,-4-17 0 16,9-8-5-16,6-26 1 16</inkml:trace>
  <inkml:trace contextRef="#ctx0" brushRef="#br0" timeOffset="1755.9177">775 382 36 0,'-10'-4'18'0,"20"-5"-22"16,-10 9 31-16,0 0-27 15,19-8 1-15,-4-1 0 16,-5 5 0-16,14-1-1 16,-5 1 0-16,5 4-1 15,1 0 1-15,-6-4-9 16,10-5 0-16,10 9-1 16,-10-13 0-16</inkml:trace>
  <inkml:trace contextRef="#ctx0" brushRef="#br0" timeOffset="-1471.3302">-72 59 20 0,'0'0'10'0,"4"0"-5"0,-4 0 9 16,15 0-12-16,-5 0 0 15,-1 0 1-15,6 5 1 16,-1-1-5-16,6 0 1 0,14 9 2 16,-5-4 0-16,-10-1-1 15,15 1 1-15,-15 4-1 16,6 0 0-16,-11 8 0 16,-4 1 0-16,-5 12 0 15,-5-4 1-15,0 5 0 16,-5 4 0-16,0-5-1 15,-10 9 0-15,11-4 0 16,-6-5 1-16,-10 1-2 16,1-5 0-16,0 0-1 15,-6-4 1-15,11-5-1 16,-5 1 1-16,-1-1-1 16,-9 1 0-16,10-5 0 15,-5 0 1-15,-1 1 0 16,11-6 1-16,-6 1-1 15,6-4 0-15,4 0-1 16,1-1 1-16,-6 1 0 0,10-5 0 16,-5 0-1-16,10 1 1 15,0-1 0-15,0 0 0 16,0 1 1-16,0-1 0 16,15 5 0-16,9-1 0 15,0-4 1-15,-4-4 0 16,9 0-1-16,10 0 0 15,-1-4 0-15,1-4 0 16,5 8-1-16,-6-5 1 31,-4 1-1-31,-9 4 0 0,-1 0-2 16,-10 0 1-16,-9-4-5 16,-5 4 0-16,0 0-5 15,10 0 0-15</inkml:trace>
  <inkml:trace contextRef="#ctx0" brushRef="#br0" timeOffset="-2222.6565">68 3 17 0,'0'5'8'0,"0"3"-5"15,0-8 10-15,0 0-13 16,-5-8 1-16,-5 3 0 15,10 5 0-15,-4-4-1 16,-1 4 1-16,0 0 0 16,-5 0 1-16,10 0 0 0,-5 0 0 15,-4 0 0-15,9 0 1 16,-5 0-1-16,-5 4 1 16,10-4-1-16,10 5 0 15,-5-5 0-15,19 8 1 16,5-3-1-16,0-5 1 15,10 0-1-15,4 0 1 0,6 0-2 16,-6 0 0 0,-4-5-1-16,-5 5 1 0,-10 0-1 15,5 0 1-15,-14 0-3 16,4 5 1-16,-4-5-4 16,-10 4 1-16,9 0-6 15,-14 0 0-15</inkml:trace>
  <inkml:trace contextRef="#ctx0" brushRef="#br0" timeOffset="944.8343">833-87 54 0,'-5'9'27'0,"5"12"-40"15,0-21 55-15,-9 4-46 16,4-4 0-16,-5 0-11 15,0 0 1-15,-4 5 9 16,14-5 1-16</inkml:trace>
  <inkml:trace contextRef="#ctx0" brushRef="#br0" timeOffset="4939.2946">1216 305 21 0,'-15'0'10'0,"6"4"-4"0,9-4 11 0,0 0-13 15,0 0 0-15,0 0 2 16,0 0 0-16,0-4-7 16,0-5 0-16,0 0 5 15,0 1 0-15,9-5-2 16,6 0 0-16,9-4-2 15,-5-5 0-15,1 9-1 16,-1-8 0-16,5 4 0 16,-4-1 0-16,-11 5 1 15,6 1 0-15,-1 3 0 16,-4 0 0-16,-5 1 1 16,10-1 0-16,-6 5-1 15,-4-1 1-15,5 1-1 16,-10 0 1-16,9 4-2 15,-4 0 1-15,-5 4 0 16,0 0 0-16,0 9 0 16,0 13 0-16,0 9 0 15,-5 12 1-15,5 0 0 16,-9 14 0-16,9 3 0 0,-10 5 0 16,10-4 0-16,-14-1 0 15,9-8-2-15,-5-8 1 16,-5-1-4-16,15-8 1 15,-4-9-8-15,4-9 0 16</inkml:trace>
  <inkml:trace contextRef="#ctx0" brushRef="#br0" timeOffset="5705.0989">1531 567 34 0,'0'5'17'0,"29"-14"-19"16,-15 5 31-16,10 8-28 16,5-8 0-16,-4-5-2 0,13 5 0 15,-4-5-2-15,5 1 1 16,0-5-3-16,0 8 0 15,-6-3-4-15,1-1 1 16,10 0-1-16,-15 5 0 16</inkml:trace>
  <inkml:trace contextRef="#ctx0" brushRef="#br0" timeOffset="5433.4742">1516 51 27 0,'0'0'13'0,"0"-9"-11"15,0 9 15-15,0 0-17 16,10-4 1-16,-5-1 3 16,-5 1 0-16,14 0-4 15,1 4 0-15,9 4 3 0,-10 5 0 16,15-1 0-16,-4 5 0 16,4-4-2-16,-15 4 0 15,11 4-1-15,-11 0 1 16,1 5-2-16,-1-5 1 15,-14 9-1-15,10 0 1 16,-10 4 0-16,0 9 0 16,0 8 0-16,0 0 1 15,-10 1-1-15,10 3 0 0,-14-3 0 16,9-5 0-16,-5 0-1 16,0-5 1-16,10-7-3 15,-14-6 0-15,14-3-3 16,-5-5 1-16,-5-4-5 15,10-4 0-15</inkml:trace>
  <inkml:trace contextRef="#ctx0" brushRef="#br0" timeOffset="6240.6602">2184 137 25 0,'-9'-13'12'0,"4"26"-12"16,5-13 25-16,0 0-23 15,0 4 0-15,0 5 1 16,0-9 1-16,-10 4-4 15,10 9 0-15,-5 4 3 16,-4 5 1-16,4-1-1 16,-5 1 0-16,-4 8-1 15,-1 4 0-15,-9-4-1 16,5 9 0-16,-6 4-1 16,11 0 1-16,-1-4-1 0,1 0 0 15,4-1 0-15,5 1 0 16,5-4 0-16,15-5 1 15,4-4-2-15,5-5 1 16,5-8-1-16,0 0 1 16,0-4-1-16,5-9 1 15,-14 0 0-15,4-5 1 16,-9-3 0-16,-6-1 0 16,-4 0 1-16,-5 1 1 0,-5-5-2 15,-4 0 1-15,-6 0-2 16,-9 5 0-16,9-1-2 15,-4 5 1-15,-5 8-3 16,9 0 0-16,-9 5-6 16,9 4 1-16,-9 0-3 15,10 0 1-15</inkml:trace>
  <inkml:trace contextRef="#ctx0" brushRef="#br0" timeOffset="6531.2369">2553 735 37 0,'-25'9'18'0,"25"-5"-23"0,0 0 33 15,-14 5-28-15,-1 4 1 16,6 0 0-16,-6 0 1 16,1 34-3-16,-1 0 1 15,-9 9 0-15,9 0 1 16,15-13-3-16,0 5 1 16,10-9-8-16,14-18 0 15,-4-8-1-15,-6-13 0 0</inkml:trace>
  <inkml:trace contextRef="#ctx0" brushRef="#br0" timeOffset="7612.127">2775-96 29 0,'-5'0'14'0,"-4"-4"-17"0,9 4 26 15,0 0-23-15,0 0 1 16,0 0 1-16,0 0 1 15,9 4-3-15,-4 1 1 16,5 3 2-16,-5 5 0 16,5 0-1-16,4 0 1 15,-9 0-2-15,5 0 0 16,-10 4-1-16,0 0 0 16,0 0-2-16,-10-4 0 15,5 0 0-15,-5 4 0 0,6 9 0 16,-6-8 1-16,-5 7 0 15,10 1 1-15,-4 0 0 16,9-4 0-16,-5-5 0 16,-5 4 1-16,10-3-1 15,0-1 0-15,0-13 0 16,0 5 0-16,10-5 0 16,-5 5 1-16,9-5 0 15,1 0 0-15,-5 0 0 16,19-4 1-16,-5 5-1 15,5-5 0-15,0 8 0 16,0 1 0-16,0 4-1 16,10 0 0-16,-10 0 0 15,-5 0 1-15,5 0 0 16,-14 8 1-16,-6-8 0 16,-4 9 0-16,-10-5 0 15,-4 4 1-15,-6-3-1 0,-4-1 1 16,-15 0-3-16,5 0 1 15,-15-4-2-15,5 0 0 16,-4-4-5-16,4-5 0 16,10-4-7-16,5 4 1 31</inkml:trace>
  <inkml:trace contextRef="#ctx0" brushRef="#br0" timeOffset="8886.2848">2538 813 8 0,'-10'8'4'0,"-4"-12"10"16,14 4-8-16,0 0-4 15,0 0 1-15,0 0 2 16,0 0 0-16,-10 0-6 16,5 0 1-16,5 0 5 15,0 0 1-15,0 0-1 16,0 0 1-16,0 0-2 15,0 0 1-15,0 4-2 16,0-4 1-16,0 0-2 0,-9-4 0 16,9 0-1-16,0-1 0 15,-5 1 0-15,-5 0 0 16,10 4 0-16,-5 0 0 16,-4 0 0-16,-6 0 0 15,15 4 0-15,-15 0 1 16,15 1-1-16,-9-1 0 15,4 0 0-15,5 1 1 0,0 3-1 16,0 1 0-16,0-5-1 16,0 0 0-16,-10 5 0 15,10-9 1-15,0 0-1 16,0 0 1-16,10 0-1 16,-10-4 1-16,5-5-2 15,4-4 1-15,1-4-1 16,5 0 1-16,-1 0-1 15,1-5 1-15,-1 5-1 16,1 0 1-16,-6-1 0 16,-4 1 0-16,10 4 1 15,-15 0 0-15,0 0 0 16,0 9 1-16,-5 0-1 16,5 4 1-16,-10-5-1 15,10 5 0-15,-5 0-1 16,-4 5 0-16,-6 3 0 15,6 1 0-15,-6 0 0 0,1 4 0 16,9 4 0-16,-5 0 0 16,-5 4 0-16,15-3 0 15,-9 3-1-15,9-8 1 16,9 0 0-16,-9 0 0 16,0 4-1-16,0-8 1 15,10-5 0-15,-5-4 0 16,-5 4-1-16,0-4 1 15,10-4 0-15,-5-9 0 0,-5 0 0 16,9 0 1-16,-4 0-1 16,-5-4 0-16,0 4-1 15,0 0 1-15,0 5-4 16,0 3 1-16,-14 10-11 16,-25 8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18.00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342 0 26 0,'-5'9'13'0,"-10"38"-8"16,15-29 19-16,-4 8-23 15,4 12 1-15,-5 5 0 16,-5 26 0-16,-4 9-3 16,-1 25 1-16,0 22 1 15,-9 17 0-15,-5 30-1 16,0 22 1-16,-14 21-2 16,-1 22 1-16,5-13 0 15,10-9 0-15,10-21-5 16,14-26 0-16,24-44-5 15,6-29 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04:03.12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161 146 11 0,'-24'-13'5'0,"5"13"1"16,14-8 5-16,0 3-10 15,0 1 0-15,0-9 1 0,0 0 1 16,0 5-2-16,-4-1 0 16,4-4 4-16,0 5 0 15,0-1 0-15,0 5 1 16,1-5-1-16,-1 0 1 15,0 1-2-15,5 3 1 16,0-3-2-16,0 8 0 16,0 0-1-16,0 0 0 15,0 0 0-15,0 4 0 16,0-4 0-16,0 9 0 0,-5 4-1 16,0 8 1-16,0 5-1 15,1 13 1-15,4 8-1 16,-5 13 0-16,5 1-1 15,0 3 0-15,0 5 0 16,-5-4 1-16,0-1-2 16,0 5 1-16,5-13 0 15,-5-8 0-15,5-10-1 16,0-3 1-16,0-5-2 16,0-9 1-16,0-12 0 15,5 0 0-15,5-9 0 16,0-18 1-16,-1-7-1 15,6-14 1-15,-1 4 0 16,6-8 0-16,-1 0-1 16,0-8 1-16,1 3-1 15,-1 9 1-15,0 5-1 16,1 4 0-16,-6 4 1 16,1 5 0-16,-1 3 0 0,1 1 0 15,-5 4 0-15,-1 5 0 16,1-1 1-16,0 5 0 15,-5 4 0-15,-1 4 0 16,1 0-1-16,0 9 1 16,5 0 0-16,-10 22 0 15,5 3-1-15,-1 10 0 16,1 3 0-16,0 10 1 16,10-5-2-16,-1-5 0 0,6-8-7 15,4-21 1-15,5-9-6 16,10-39 0-16</inkml:trace>
  <inkml:trace contextRef="#ctx0" brushRef="#br0" timeOffset="2461.412">747-547 26 0,'-14'9'13'0,"9"-5"-10"0,5-4 14 15,0 0-15-15,0 0 0 16,-5-4 0-16,0 4 1 16,-5-5-4-16,6 1 0 15,-1 0 3-15,-10 0 1 16,5 4-2-16,6 0 1 15,-1 0 0-15,-5 0 0 16,5 0-1-16,5 4 1 16,10 0-1-16,0 0 0 0,4-4-1 15,6 0 1-15,4 0-1 16,10-4 1-16,4 0-1 16,1-5 1-16,5 1-1 15,-5-5 1-15,-1 0-1 16,-4 4 0-16,0-4 0 15,-5 5 0-15,-10-1 0 16,-4 9 1-16,-5 4-1 16,-10-4 0-16,-5 9-1 15,0 0 1-15,0-1-5 16,0 1 0-16,0-1-6 16,10-3 1-16</inkml:trace>
  <inkml:trace contextRef="#ctx0" brushRef="#br0" timeOffset="4863.8824">1454-680 24 0,'0'-5'12'0,"0"-8"-14"16,0 13 21-16,0 0-19 16,0 0 1-16,0-8 1 15,0 8 0-15,0-4-1 16,0 8 0-16,0-4 1 16,-5 4 1-16,5-4-1 15,5 4 1-15,5-4-1 16,0 9 0-16,4-13-1 15,6 4 0-15,-1-5-1 16,5 5 0-16,5-8 0 16,-5 8 1-16,1-4-1 15,-6-5 0-15,0 9 0 16,-4 0 1-16,-5 4-1 0,-1-4 1 16,-4 9-1-16,-5 4 0 15,0-5 0-15,-5 5 1 16,0 4-1-16,1 5 1 15,-1-5-1-15,-5 0 1 16,0 1-1-16,6 3 0 16,-6 1 0-16,0-1 0 15,5 5 0-15,-4 4 1 0,-1 9-1 16,0 4 0-16,5 4 0 16,1 5 1-16,-1 4-1 15,0 9 1-15,0-1-1 16,0-4 0-16,5-4 0 15,0-4 0-15,0-5 0 16,0-8 1-16,0 0-1 16,0-13 0-16,0 0 0 15,0-5 0-15,0-8 0 16,0 0 1-16,-5 4-1 16,0-8 0-16,-4-1 1 15,4 1 0-15,0-5-1 16,0 1 1-16,-4-1-1 15,-1 0 1-15,0 0 0 16,-4-4 0-16,-1 0-1 16,1-4 1-16,-11 0-1 15,-8 0 1-15,3-5-2 0,-8 0 1 16,4 1-3-16,0-1 0 16,-5 1-6-16,0-1 1 15,6-4-4-15,-1 9 0 16</inkml:trace>
  <inkml:trace contextRef="#ctx0" brushRef="#br0" timeOffset="3886.357">1067-538 22 0,'5'-5'11'0,"-10"1"-7"16,5 4 15-16,0 0-17 15,0 0 1-15,0 0 0 16,0 4 1-16,0 5-6 15,-5 0 1-15,5 4 3 16,-5 8 0-16,0 5-2 16,-4 0 1-16,-1 4-1 15,0 4 1-15,5-4-1 16,-4 1 0-16,-1-6 0 16,5-3 0-16,0 8-1 15,0-8 1-15,1-5-1 16,-1 4 0-16,0 1 0 15,0-5 0-15,0 9 0 16,0-5 1-16,1 1 0 0,-1 0 1 16,0-10 0-16,0 10 1 15,0-9-1-15,0-5 1 16,5-3-2-16,0-1 1 16,0 0-1-16,0-4 1 15,0 0-1-15,10 0 0 16,0 0 0-16,-1-4 1 15,1 0-1-15,5-1 0 16,9-3 0 0,0 8 0-16,5-9 0 15,-5 5 0-15,-4 4 0 16,-6-4 0-16,1 4 0 16,-1-5 1-16,-14 5-2 15,5 5 0-15,-5-5-8 16,0 0 1-16,-10-9-1 15,-9 0 0-15</inkml:trace>
  <inkml:trace contextRef="#ctx0" brushRef="#br0" timeOffset="3167.0737">699-461 33 0,'-10'17'16'0,"-5"-8"-17"16,15-5 25-16,0-4-24 16,5 5 1-16,-5 3-1 15,-5-3 1-15,5 3-2 16,-14 1 1-16,4 12 0 16,-4 5 1-16,-1 0-1 15,1 8 0-15,-1 5 0 16,1 9 1-16,-1-1-1 15,5 9 1-15,1 0-1 16,-1-9 0-16,0-4-1 16,1-4 1-16,-1-5-1 0,0 1 1 15,5-5-2-15,1-8 1 16,4-1-1-16,-5-4 0 16,5-4 0-16,0 0 1 15,0-4 0-15,5-5 0 16,-1-4 1-16,6 9 0 15,5-9 0-15,4 0 1 16,5-9 0-16,5 5 0 0,0-5 0 16,0 0 0-16,0-3-1 15,-4 3 1-15,-1 0-1 16,-5 1 0-16,-4 8 1 16,-5 0 0-16,-1 4 0 15,1 0 0-15,0 1 0 16,-6-1 0-16,1 0-1 15,0 1 0-15,-5-1-5 16,0 0 1-16,0 0-6 16,0-4 1-16</inkml:trace>
  <inkml:trace contextRef="#ctx0" brushRef="#br0" timeOffset="7147.2869">1992 482 22 0,'-24'30'11'0,"24"-38"-10"0,0 8 16 0,-5-5-17 16,5 5 1-16,0-4 0 16,0 4 1-16,0 0-1 15,0 0 0-15,0-9 2 16,0 5 0-16,0 4 0 16,-5-4 1-16,5 4-1 15,10 8 0-15,4-3-1 16,10-1 0-16,5 5 0 15,10-5 0-15,5-4-1 16,-1 4 0-16,1-4-1 16,0-8 0-16,4-1 0 15,-4 5 0-15,-11-9 0 16,-3 4 1-16,-6-4-1 16,-5 9 0-16,-4-5 0 15,-1 9 0-15,-4-4-1 16,-10 4 0-16,0-4-3 0,-5-5 0 15,0 9-7-15,-5-4 1 16</inkml:trace>
  <inkml:trace contextRef="#ctx0" brushRef="#br0" timeOffset="7581.2521">2229 306 26 0,'-19'8'13'0,"9"-12"-14"16,5 0 16-16,0-5-16 15,-4 5 1-15,-1-5-1 16,0-4 1-16,1 4 0 16,-1 1 1-16,0-1 1 15,1 1 0-15,-1 3 1 16,0-3 1-16,1 3-1 15,-1-3 1-15,5 8-1 16,5 0 1-16,0 0-2 16,0 0 0-16,5 0-1 15,9 0 0-15,11 0-1 16,-1 0 1-16,0 0-1 16,5 0 0-16,5-4 0 15,10-5 0-15,-6 0 0 0,1 1 0 16,-10-5 0-1,-5 8 0-15,1 1 0 0,-6-4 0 16,-5 8 0-16,-4-5 0 16,-5 10-2-16,-5-1 1 15,0-4-4-15,0 0 1 16,0 4-7-16,5 0 1 16</inkml:trace>
  <inkml:trace contextRef="#ctx0" brushRef="#br0" timeOffset="7985.6148">3115-422 34 0,'-24'4'17'0,"10"1"-22"16,9-1 29-16,0 0-24 15,-5 5 0-15,1 8 1 16,-6 9 0-16,-9 8-1 16,-5 9 0-16,-5 18 2 15,-10-1 0-15,6 13 0 16,-1 0 1-16,5 5-1 15,0-9 1-15,15 4-2 0,4-9 1 16,10-3-1-16,10-5 0 16,10-9-2-16,9-8 0 15,0-9-1-15,15-9 1 16,0-8-3-16,-1-13 1 16,6 0-7-16,-10-13 0 15,-5-4-1-15,-5-13 1 16</inkml:trace>
  <inkml:trace contextRef="#ctx0" brushRef="#br0" timeOffset="8366.9157">3033 361 45 0,'-14'39'22'0,"23"34"-32"16,-4-60 48-16,0 9-38 16,-5-1 1-16,0 14-1 15,0 4 0-15,-5 8-1 16,0-8 1-16,-4 8-1 16,-1-8 1-16,-5 8-2 15,-4-12 0-15,9-5-3 16,5-4 1-16,1-9-8 0,4-13 1 15</inkml:trace>
  <inkml:trace contextRef="#ctx0" brushRef="#br0" timeOffset="8856.2622">3251 284 46 0,'10'13'23'0,"33"-4"-28"0,-18-9 44 0,13-9-40 16,6 5 1-16,9-9-5 15,5 0 1-15,-9-4 1 16,-6-1 0-16,1-3-10 16,-10 12 1-16,-5-4-1 15,-5 5 1-15</inkml:trace>
  <inkml:trace contextRef="#ctx0" brushRef="#br0" timeOffset="8586.0707">3275 495 41 0,'-14'-4'20'0,"19"38"-26"16,4-30 33-16,1-4-27 16,0 0 0-16,-1 0 0 15,6-8 0-15,9 3 0 16,5-3 1-16,5-1-1 15,0-4 1-15,5 5-1 16,4-1 0-16,1-4 0 16,-5 13 1-16,-1-13-3 15,-4 9 0-15,-9-5-3 16,-6 1 0-16,-5-1-5 16,-4 1 0-16</inkml:trace>
  <inkml:trace contextRef="#ctx0" brushRef="#br0" timeOffset="9321.7801">4646-340 36 0,'-39'21'18'0,"-4"-8"-27"0,33-8 38 0,-5 3-29 16,-9 1 0-16,-15 17 0 15,-4-1 1-15,-10 1-1 16,-15 9 1-16,10 8 1 16,0 13 0-16,-1 0 0 15,1 13 1-15,5 4 1 16,9 13 0-16,6 9-1 15,9-1 1-15,14-3-1 16,20 8 1-16,19-13-2 16,15-17 1-16,34-18-6 15,28-29 0-15,30-35-11 16,48-34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27.21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3122 353 26 0,'-4'9'13'0,"13"-9"-13"0,-9 0 17 15,0 4-13-15,0 1 0 16,0-1 1-16,0 0 0 16,5 5-7-16,0-1 0 0,9 5 4 15,6 0 1-15,-1-4-6 16,5-9 0-16,1-9-6 16,4-17 0-16</inkml:trace>
  <inkml:trace contextRef="#ctx0" brushRef="#br0" timeOffset="-4398.1667">2730-838 24 0,'-5'0'12'0,"5"4"-12"15,0-4 20-15,0 0-21 16,0 0 1-16,0 0-1 16,0 0 1-16,0 0 0 0,0 0 0 15,0 0 0-15,0 0 0 16,0 0 0-16,5 0 1 15,5 0-1-15,-1-4 1 16,6 0-1-16,0-5 1 16,9-4-1-16,-5-4 0 15,10-9-2-15,-5 4 1 16,-4-8-1-16,-1 9 0 16,-4-1-1-16,-6 5 1 0,-4 4 1 15,-5 0 0-15,0 13 1 16,-14-4 1-16,-1 4 0 15,-4 0 1-15,4 8 0 16,-4 5 0-16,-1 5-1 16,-4 3 0-16,-5 1-1 15,0 3 1-15,0 6-1 16,0 3 1-16,0 1 0 16,0 3 0-16,0 0 0 15,0 14 1-15,9-9-1 16,6 0 1-16,4-9 0 15,5-4 0-15,10-4-1 16,5 0 0-16,9-13-2 16,10 0 0-16,10-9-5 15,5-12 0-15,14-5-3 16,14-22 1-16</inkml:trace>
  <inkml:trace contextRef="#ctx0" brushRef="#br0" timeOffset="-3857.5904">3413-1290 17 0,'-5'17'8'0,"5"-21"-5"16,0-5 11-16,0 9-14 15,0-9 1-15,0 14 0 16,0-5 0-16,-5 4-1 15,0 5 0-15,1-1 1 16,-1 10 1-16,0 3-1 16,0-4 1-16,5 0-1 15,0 5 1-15,0-5-1 16,5 0 1-16,5 9-1 16,4-4 0-16,6-1-1 0,-1 5 1 15,0-9 0 1,-4 5 0-16,-1-5-1 0,-4 0 0 15,0-4 0-15,-5 0 1 16,-5 0 0-16,-5 0 0 16,0 0-2-16,-5 0 1 15,0 0 0-15,-9-5 0 16,0 1-1-16,-1 0 0 16,1-5-2-16,0-4 0 15,-1 0-5-15,1-9 1 0</inkml:trace>
  <inkml:trace contextRef="#ctx0" brushRef="#br0" timeOffset="-1290.6253">3234-581 19 0,'0'17'9'0,"0"9"-5"0,0-26 14 16,5-4-17-16,-5 4 1 15,9 0 0-15,1 4 0 16,0-4-3-16,9 0 0 0,-4 4 2 16,-1 1 0-16,1-1-1 15,-1-4 0-15,-4 9 0 16,0-5 1-16,-6 0-1 16,-4 1 1-16,0-1-1 15,0 5 1-15,-4 3-1 16,-1 6 0-16,-5-5 0 15,0 4 1-15,-4 0-1 16,-1 5 0-16,1-1 0 16,-1 5 1-16,-14-5 0 15,10 1 1-15,-1-5-1 16,6 0 1-16,-1 1-1 16,11-1 1-16,-1-4-2 15,5-5 1-15,5-3-1 16,9 3 0-16,1-12 0 15,4 8 0-15,5-8-2 0,15 0 0 16,0-9-7-16,-1 0 0 31</inkml:trace>
  <inkml:trace contextRef="#ctx0" brushRef="#br0" timeOffset="2012.7454">2677 1256 13 0,'5'0'6'0,"-5"-13"4"16,0 13 0-16,0-12-8 15,0 12 0-15,0 0 0 16,0-9 0-16,0 9-3 15,0-9 0-15,0 1 2 16,5-5 1-16,-1 4-2 16,6 1 1-16,0 3-1 15,-1-8 1-15,6-4-1 16,-1 0 1-16,-4 4-1 16,0-4 0-16,0 0 0 0,-1-1 0 15,1 5 0-15,-5 1 1 16,0-6-1-16,-1 5 1 15,-4 13 0-15,5-13 0 16,-5 5-1-16,0 4 1 16,0-5-1-16,-5 9 1 15,1-9-1-15,-1 18 1 16,-5-5-1-16,-4 9 1 16,-1 0 0-16,0 9 0 15,1-1 0-15,-5 9 1 0,-1 0-1 16,6-4 0-1,-1 0-1-15,5 4 1 16,6-8-1-16,-1 12 1 0,5-12-1 16,5 4 0-16,4-1 0 15,6 1 1-15,4 0-2 16,1-4 0-16,-1-5-5 16,5-4 0-16,-4-5-3 15,13-3 1-15</inkml:trace>
  <inkml:trace contextRef="#ctx0" brushRef="#br0" timeOffset="-3586.4079">3476-1419 36 0,'-15'-5'18'0,"15"31"-26"15,0-26 33-15,0 4-25 16,0-4 0-16,5 5-2 16,5-5 1-16,4-5 0 15,6 5 0-15,9 0-2 0,10-8 1 16,19 4-7-16,10-5 1 15</inkml:trace>
  <inkml:trace contextRef="#ctx0" brushRef="#br0" timeOffset="-5239.68">1984-821 23 0,'0'17'11'0,"5"-5"-10"16,0-3 18-16,-5-1-18 15,0 5 0-15,0 9 2 16,0 4 1-16,0 17-5 16,0 4 1-16,0 18 2 15,-5 21 0-15,0 8-1 16,-4 10 1-16,-1 16-2 16,-5 5 0-16,1 22 0 15,-1-10 0-15,6 1-1 16,4-1 1-16,5-8-1 15,0-4 0-15,0-9 0 16,5-13 0-16,-1-12-1 16,1-14 0-16,0-4 0 15,0-12 1-15,0-10 0 0,0-8 0 16,0-4 0-16,-5-4 0 16,0-5 1-16,0-4 0 15,0-5 0-15,0 1 0 16,0-5 0-16,0 0 0 15,0-4 0-15,0-4 1 16,0-5-1-16,0-4 1 16,4 4-1-16,6-8 1 0,0 0 0 15,-1-5 0-15,1 0-1 16,0 5 0-16,4-5 0 16,1 5 0-16,9-4 0 15,5 3 1-15,15 5-1 16,-1 0 1-16,1 0-1 15,4 5 1-15,-4 7 0 16,-1 1 0-16,-9 0 0 16,-5 0 1-16,-4 4-1 15,-6-12 1-15,-4-1-2 16,-6 0 1-16,1 1-8 16,0-5 0-16,-1-13-2 15,11-17 0-15</inkml:trace>
  <inkml:trace contextRef="#ctx0" brushRef="#br0" timeOffset="-390.2782">2706 649 20 0,'0'9'10'0,"10"-5"-4"0,-10-4 10 0,0 0-15 16,4-4 1-16,1-5 0 15,0 1 1-15,-5-1-4 16,5-8 1-16,0 4 1 15,0 0 1-15,-1-13-1 16,1 9 0-16,0-9-2 16,0 13 1-16,0-4-1 15,0 4 1-15,-5 0-2 16,0 5 1-16,0 0 0 16,0-1 1-16,0 1-1 15,-5 4 1-15,0-9 0 16,5 13 0-16,-5 0 0 15,0 8 0-15,0 1 1 16,-4-1 0-16,-1 1 0 0,0 3 0 16,1 9 0-16,-6 1 1 15,6 0-2-15,-6-1 1 16,0 1 0-16,1-1 0 16,-1 1-1-16,-4 3 1 15,4 1 0-15,-4 0 0 16,9 0 0-16,6-5 1 15,-1 1-2-15,5-5 1 16,9 0 0-16,6-4 0 0,9-4-1 16,0 0 0-16,5-9-2 15,1-5 0-15,3-3-8 16,1-5 1-16</inkml:trace>
  <inkml:trace contextRef="#ctx0" brushRef="#br0" timeOffset="-1922.3515">2570 13 9 0,'-9'5'4'0,"4"-1"1"0,5-4-3 16,0 0-2-16,-5 0 0 16,0 0 0-16,0 0 1 15,0 4 1-15,1 0 1 16,-1 1 1-16,5-1 1 0,0 0 0 15,0 1 1-15,5-1 0 16,-1 0 0 0,21-8-3-1,-1-5 0-15,10 1-2 16,-5-5 1-16,0-9-3 16,0 5 1-16,-5 0-2 15,0 0 1-15,-4-5-1 16,-6 5 1-16,1 0 1 15,-6-1 1-15,1-7 0 16,-5 7 1-16,0 5 0 16,-5 1 0-16,0 3-1 15,-5 0 1-15,0-4-2 16,0 13 1-16,-4 0-1 16,-1 5 0-16,-5 3-1 15,1 5 1-15,-6 0 0 0,1 4 0 16,0 5 0-16,-1-5 1 15,1 5-1-15,4-5 1 16,1 4-1-16,4 1 1 16,1-1-1-16,4 1 0 15,0 4 0-15,5 0 0 16,0-1 0-16,0 6 0 16,5-1 0-16,0 4 0 15,-1-8 0-15,6 4 1 16,0-4-1-16,4 0 0 15,6-9 0-15,9-8 0 0,14-18-8 16,15-8 0-16,20-26-1 16,9-17 0-16</inkml:trace>
  <inkml:trace contextRef="#ctx0" brushRef="#br0" timeOffset="68009.1359">1573 3515 14 0,'4'-5'7'0,"16"1"2"15,-11 4 1-15,1 4-7 16,-10-4 0-16,5 5 4 15,5-5 1-15,-5 8-9 16,9-4 1-16,5 1 5 16,1-1 1-16,-1 5-3 15,1 4 0-15,4-9-5 16,-5 0 1-16,5-8-6 16,-4-5 1-16,-1 1-4 15,-4-1 0-15</inkml:trace>
  <inkml:trace contextRef="#ctx0" brushRef="#br0" timeOffset="68294.3386">1713 3338 29 0,'10'9'14'0,"-5"-31"-18"0,-5 22 26 0,0 0-23 16,0 0 1-16,9 0-1 15,1 0 0-15,4 0-5 16,1 0 1-16,9 9-2 15,0-9 0-15</inkml:trace>
  <inkml:trace contextRef="#ctx0" brushRef="#br0" timeOffset="74601.7873">3268 2271 23 0,'-10'9'11'0,"10"-9"-8"0,0 0 11 15,0 0-13-15,0 0 1 16,0 0 2-16,-5 0 0 15,5 0-5-15,-5 4 1 16,0 1 3-16,1 3 0 16,-11 5-1-16,10-4 1 15,-9 12-2-15,4 1 0 16,-4-5-1-16,4 5 1 16,0-1-1-16,5 1 1 0,0-1-1 15,1 5 1-15,-1-9-1 16,5 0 1-16,-5 5-1 15,5 4 0-15,0-5 0 16,-5 5 0-16,5-4 0 16,-10-1 0-16,6-4 0 15,4 5 0-15,0 4-1 16,0-5 1-16,0-8 0 16,4 4 0-16,6-8 0 15,5 4 0-15,-1 4 0 16,6-13 0-16,-6 1-1 15,5 3 0-15,-4-3-1 16,-1 3 1-16,1-3-2 16,9-1 0-16,-4-4-5 15,-1 0 0-15,0 0-1 16,1-4 1-16</inkml:trace>
  <inkml:trace contextRef="#ctx0" brushRef="#br0" timeOffset="75094.0374">3055 2500 25 0,'-20'4'12'0,"6"-43"-15"16,14 39 24-16,-5-13-21 15,0 5 1-15,0-1-1 16,0 0 1-16,0 1-2 16,1-5 1-16,-1 0 1 15,0 0 1-15,0 4 0 16,0 1 0-16,0-1 0 15,1 1 0-15,4 8 0 16,9-5 1-16,1 10-2 16,4-1 1-16,1 0-1 15,9 0 0-15,0 5-1 16,6-5 1-16,3 9-1 16,6-4 1-16,-5 4-1 0,5-5 0 15,0 1-2-15,4 0 1 16,-9-1-6-16,0-3 1 15,-5-5-4-15,-5 4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17.37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255-3 22 0,'-5'0'11'0,"10"0"-5"15,-5 0 12-15,0 0-17 16,0 0 1-16,0 0 2 16,0 0 0-16,0 0-5 0,-5 4 1 15,1 1 3-15,-1 12 0 16,0 9-1-16,-5 12 1 15,0 14-2-15,-9 4 0 16,0 13-1-16,4 0 1 16,-4 4-1-16,-1-13 1 15,1 9-1-15,0-4 0 16,4-1 0-16,5-3 0 16,-4-1 0-16,4-13 0 0,1 1 0 15,-1-1 0-15,0-8-1 16,1-5 1-16,9 1 0 15,0-5 0-15,0-5 0 16,4-3 0-16,6-5 0 16,9-4 0-16,1 0 0 15,14-9 1-15,0 5-1 16,4-9 0-16,1-9 0 16,5-4 0-16,4 1-3 15,1-19 1-15,-1 6-8 16,10-23 0-16</inkml:trace>
  <inkml:trace contextRef="#ctx0" brushRef="#br0" timeOffset="347.1175">18 570 26 0,'-10'21'13'0,"25"-8"-7"0,-15-13 15 0,9-9-19 15,1 9 0-15,5-8 1 16,4 8 0-16,-4 4-4 16,9-4 0-1,19 4-5 1,1 1 0-16,4-5-3 16,6 0 0-16</inkml:trace>
  <inkml:trace contextRef="#ctx0" brushRef="#br0" timeOffset="993.1081">720 436 28 0,'-14'30'14'0,"9"-47"-18"0,14 17 27 15,6-4-21-15,9 4 0 16,5-9-1-16,15 1 1 16,9-10-5-16,5 1 1 15,10-4-6-15,10-5 1 16</inkml:trace>
  <inkml:trace contextRef="#ctx0" brushRef="#br0" timeOffset="707.5669">851 677 22 0,'-10'0'11'0,"34"5"-10"0,-9-5 16 0,4 0-16 15,1-5 1-15,4 1-1 16,5 0 1-16,5-5-4 16,5 0 1-16,-1 1-5 15,1-5 1-15,0 4-2 16,-10-4 1-16</inkml:trace>
  <inkml:trace contextRef="#ctx0" brushRef="#br0" timeOffset="3873.6625">2246-1140 6 0,'-24'-4'3'0,"9"0"-4"0,10 4 4 16,0-13-4-16,1 9 1 15,4-1 0-15,-5-8 1 16,-10 13 0-16,1 0 1 15,9-4 2-15,-5 0 0 16,0-5-1-16,1 5 1 16,9 4 0-16,-10-4 0 15,5 4-2-15,0-13 0 16,0 4-2-16,5 9 1 0,10 0 0 16,-5-9 0-16,14 14 0 15,1-10 1-15,4 5 0 16,0-4 0-16,5 0 0 15,0 4 1-15,10 4-2 16,0-4 1-16,0 0-1 16,4 4 1-16,6-4-2 15,-1 0 0-15,-4-4 0 16,4 0 1-16,-4 4-2 16,-10-9 1-16,-5-4-5 15,-5 9 1-15,-5 0-4 16,-4-1 1-16</inkml:trace>
  <inkml:trace contextRef="#ctx0" brushRef="#br0" timeOffset="-10957.7177">3612-1906 21 0,'-20'-8'10'0,"15"-14"-8"16,5 13 16-16,0 1-17 16,5-1 0-16,0-4 0 15,-5 5 1-15,5-5-2 16,0 8 0-16,14-3 2 16,0 8 0-16,11-4-1 15,8-1 1-15,16 5-1 0,-1 0 1 16,5-4-3-16,0-5 1 15,5-8-4-15,-10 8 1 16,-9-3-5-16,-5-1 0 16</inkml:trace>
  <inkml:trace contextRef="#ctx0" brushRef="#br0" timeOffset="-10688.6298">3500-2298 36 0,'-19'-4'18'0,"19"4"-20"16,9 0 33-16,1-4-30 15,5-1 1-15,4 1 2 16,5-4 0-16,20-1-5 15,14 0 0-15,15-4 2 16,-1 1 0-16,1-6-7 16,4 1 1-16,1-13-7 15,-15 0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43.02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2502 3222 23 0,'-14'21'11'0,"9"-51"-10"0,0 30 17 0,0-4-17 15,1-1 0-15,-1 1 0 16,-5 0 1-16,0-1-2 16,1 5 1-16,-1 5 1 15,0-1 1-15,10-4-1 16,0-4 1-16,0 4-1 16,0 0 0-16,5 0-1 15,5 0 0-15,4 0-1 16,6-5 1-16,4 5-1 15,10 0 1-15,9-4-1 16,11 4 0-16,-6-4 0 16,20 4 0-16,9 0 0 15,15 4 1-15,0 0-1 16,15-4 0-16,4-4 0 16,30 0 1-16,4-5-1 0,-4 1 0 15,-1-5-2-15,-14-5 1 16,10-3-8-16,-6-5 1 15,-13 5-2-15,-11 3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44.53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2478 4173 28 0,'-14'34'14'0,"-20"-34"-17"0,29 0 27 15,-5-4-22-15,10 4 0 16,-5 0 0-16,5 4 0 16,-4-4-3-16,-1 0 1 15,0 0 1-15,5 0 1 0,10-8-2 16,4-1 1-16,6-8-1 15,4 0 1-15,0-5-2 16,5-12 1-16,5-1-1 16,0 5 0-16,5-4-1 15,-6-1 0-15,1 5 1 16,-5 4 0-16,-4 0 1 16,-1 1 0-16,-5 3 0 15,-4 5 1-15,4 0 0 16,5 4 0-16,-14 0 0 15,0 4 0-15,4 5-1 16,-14 4 0-16,10 0 0 16,-10 4 1-16,-5 9-1 15,0 4 0-15,-4 5 0 16,-1 12 1-16,0 5 0 16,0 13 0-16,-4-5 0 15,4 5 0-15,1 4 0 16,-6 4 0-16,5-8-1 0,1-5 0 15,4-8-4-15,0 0 0 16,0-9-6-16,5-13 0 16</inkml:trace>
  <inkml:trace contextRef="#ctx0" brushRef="#br0" timeOffset="811.3526">3055 3979 36 0,'-20'17'18'0,"25"-8"-22"16,-5-9 30-16,10-9-26 15,4 5 0-15,15 0 0 0,0-5 0 16,5 5 0 0,5-9 0-16,5 4 0 0,14 1 0 15,0-5-2-15,-5 4 0 16,15-4-2-16,5 5 1 16,-1-5-7-16,1 0 1 15</inkml:trace>
  <inkml:trace contextRef="#ctx0" brushRef="#br0" timeOffset="511.6832">3055 3669 20 0,'0'-8'10'0,"0"8"-7"16,0 0 10-16,9-13-13 16,1 8 1-16,5 1 0 15,-1 4 1-15,5-4 0 16,6 4 0-16,4 8 1 16,5-3 0-16,4 8 0 15,6-13 0-15,-5 13-1 16,-1-9 1-16,-4 0-3 15,-5 5 0-15,-4 4 0 16,-6-5 1-16,-5 1-1 0,-4 4 0 16,-5 4 0-16,-5 5 1 15,-5 8-1-15,-9 4 1 16,-1 9-2-16,-4 5 1 16,-5 3 0-16,-1 9 0 15,1 9 0-15,0-8 0 16,-5 3-1-16,0-12 1 15,-5 4 0-15,5-13 0 16,9-4-3-16,6-9 1 0,14-13-7 16,0 0 0-16</inkml:trace>
  <inkml:trace contextRef="#ctx0" brushRef="#br0" timeOffset="1410.6742">4072 3674 35 0,'0'17'17'0,"0"-4"-21"16,0-13 31-16,0 0-27 16,0 0 1-16,0 4-1 15,-5 0 0-15,0 5-1 16,-5 4 1-16,-4 4 0 15,-1 5 0-15,-9 8 0 16,-5 4 0-16,-5 9 0 16,5 0 1-16,5 0-1 0,-10 5 1 15,5-10-1-15,-5 5 1 16,10 0-1-16,-1 5 1 16,16-14-2-16,-6 1 1 15,1-9-1-15,4-9 1 16,10 4-1-16,0-8 1 15,5-4-1-15,5-1 1 16,4-8 0-16,1 0 0 0,-1-8 0 16,1-9 0-16,4 4-1 15,-4-5 0-15,-1-12-1 16,1 9 0-16,-6-1-1 16,1 5 0-16,0 4 2 15,-10 0 0-15,0 5 1 16,-5 3 1-16,-5 5 1 15,-4 9 0-15,-1 0 1 16,-4 3 0-16,-1 6-2 16,-9 3 1-16,5-4-6 15,5 1 0-15,-1-10-5 16,6 14 0-16</inkml:trace>
  <inkml:trace contextRef="#ctx0" brushRef="#br0" timeOffset="1696.8625">4149 4371 45 0,'-29'-9'22'0,"19"18"-30"0,10-9 41 16,0 0-34-16,-4 0 1 16,4 0 0-16,-5 0 1 0,5 9-1 15,0-5 0-15,-5 4-1 16,5 5 0-16,0-4-4 16,-5 0 0-16,10-1-7 15,5-3 1-15</inkml:trace>
  <inkml:trace contextRef="#ctx0" brushRef="#br0" timeOffset="2401.3636">4633 3708 26 0,'15'-22'13'0,"9"27"-11"0,-14-10 17 16,4 5-16-16,1 5 1 16,0 3 0-16,4-3 1 0,0 3-7 15,5 1 0-15,1 0 4 16,-1 3 0-16,-5-3-3 16,-4 4 1-16,-1 0-2 15,-9 4 1-15,-5-4 0 16,-10 9 0-16,1-1 0 15,-6-4 0-15,1 9 1 16,-1-4 1-16,1 3-1 16,-1-3 0-16,5-5 0 15,-4 0 0-15,4-8-2 16,5 4 1-16,5-4-1 16,5-5 1-16,-5-4 0 15,0 0 0-15,10 4 1 16,0-4 1-16,4 4 0 15,1-4 1-15,4 9-1 16,0-5 1-16,6 9-1 16,-1 0 0-16,-5 0 0 0,1 4 0 15,-6-4 0-15,1 0 1 16,-6 0 0-16,-9 0 1 31,-19 13 0-31,-5-5 0 16,-5 5-1-16,-10 0 0 15,-9-9-1-15,-1 5 0 16,1-14-4-16,-1-3 0 16,6-10-8-16,9-3 1 0,10-14-2 15,4-21 1-15</inkml:trace>
  <inkml:trace contextRef="#ctx0" brushRef="#br0" timeOffset="2987.7792">5510 3476 21 0,'5'4'10'0,"-5"-13"-9"16,0 9 16-16,0 0-16 15,5 0 1-15,4-4 2 16,6 4 1-16,9 4-6 16,5 5 1-16,0-1 3 15,10 5 0-15,-10-4-3 16,15-5 0-16,-6 1-5 15,6-1 1-15,-5-4-5 16,0-9 0-16</inkml:trace>
  <inkml:trace contextRef="#ctx0" brushRef="#br0" timeOffset="3302.8079">5544 3290 24 0,'0'-38'12'0,"15"38"-12"15,-11-9 19-15,6 5-19 16,0-1 1-16,4 10 3 16,1-5 0-16,4 4-4 15,5 9 0-15,5 4 1 16,5 5 0-16,20-5-8 16,13-8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58.93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5898 742 20 0,'0'0'10'0,"-9"0"-6"16,4 0 7-16,0 4-11 16,-5-4 1-16,1 9-1 15,-1 0 1-15,-5-1-2 16,6 5 1-16,-1 4 0 0,0-8 1 16,6 4-1-16,-1 0 1 15,5 0 0-15,5 0 1 16,4-5-1-16,6 5 0 15,-6-4 1-15,16-1 0 16,-6 1-1-16,0 0 1 16,1-1-1-16,-1 1 0 15,-4-5 0-15,-6 0 1 16,1 5-1-16,-10 0 0 0,0-1 0 16,-10 1 1-16,1-1-1 15,-6 5 1-15,-4-4-1 16,-1 0 0-16,1-1-1 15,0-4 0-15,-6 5-3 16,6-9 1-16,-15-9-6 16,5 5 0-16,0-4-2 15,5-5 1-15</inkml:trace>
  <inkml:trace contextRef="#ctx0" brushRef="#br0" timeOffset="226.5014">5835 652 31 0,'0'30'15'0,"25"-56"-17"0,-16 30 31 15,6 1-28-15,4-5 0 16,10 0-2-16,5-5 1 15,-5 1-3-15,10 8 0 16,5-8-6-16,-1 4 0 16</inkml:trace>
  <inkml:trace contextRef="#ctx0" brushRef="#br0" timeOffset="-240075.4131">4755-162 37 0,'0'9'18'0,"25"3"-17"16,-21-7 28-16,11-5-27 16,-10 4 1-16,-5 5 0 15,-5-1 1-15,-14 5-6 16,-10 13 1-16,0 4 3 16,-5 9 1-16,-10 0-3 15,-4 8 1-15,-6 5-1 16,1-1 1-16,5 1-1 15,-10 4 1-15,9 9-1 16,1-14 0-16,-1 5 1 16,10-13 0-16,10 0-1 15,0-8 0-15,10-5 0 0,9 9 1 16,5-18 0-16,10 1 1 16,10-9-1-16,9 8 1 15,5-17 0-15,-5 1 1 16,34-10-2-16,-14 5 1 15,14-8-1-15,0 4 0 16,5-1-1-16,-10 10 0 16,-4-1-6-16,-5-4 1 15,-1-4-10-15,-19-5 1 16</inkml:trace>
  <inkml:trace contextRef="#ctx0" brushRef="#br0" timeOffset="-600.4937">4973 1220 10 0,'0'-13'5'0,"15"22"4"15,-15-5 6-15,0-4-14 16,10 4 1-16,-10 1 0 16,0-1 0-16,4 0-3 0,6-8 1 15,0 0 2-15,-1-5 0 16,6 13-1-16,0-12 0 16,4-5 0-16,0 8 1 15,1 1-1-15,-1-9 0 16,-4 5-1-16,9-1 1 15,-10 0 0-15,1 1 0 16,-5-1 0-16,-6 0 1 16,6 1 0-16,-10-1 1 15,-10 1-1-15,10-1 0 0,-9 0 0 16,-1 5 1-16,-5-4-2 16,1 3 0-16,-5 1 0 15,4 0 0-15,5-1-1 16,-4 5 0-16,-1 5 0 15,1 3 1-15,-1 5-1 16,1-9 0-16,-6 9 0 16,6-4 0-16,-6 8 0 15,6 0 0-15,-1 9 0 16,6 0 0-16,-1 9 0 16,5-10 0-16,0 1 0 15,5-4 1-15,0 8-1 16,10 0 0-16,0 4 0 15,4-8 1-15,-4 4-1 16,4-4 0-16,1-4 0 16,-1-1 0-16,1-8 0 15,4 0 0-15,1-4-2 0,9-5 0 16,-5-8-8-16,20-18 0 16</inkml:trace>
  <inkml:trace contextRef="#ctx0" brushRef="#br0" timeOffset="-240586.9698">532 10 34 0,'-14'-13'17'0,"4"18"-17"16,10-5 18-16,-5 0-17 15,-5 4 1-15,1 0 0 16,-6 0 0-16,1 9-3 16,-11 0 0-16,1 9 2 15,-10-5 1-15,5 9-1 16,-14 4 0-16,-1 4 0 16,0 14 1-16,1 8 0 15,-1 8 0-15,6-3-1 16,4-1 0-16,5 4 0 0,9 1 0 15,11-9-1-15,13-4 1 16,11-5-1-16,4-8 1 16,15-5-1-16,0-8 0 15,5 0-1-15,-5-9 1 16,0-4-1-16,-5-4 0 16,0-1-1-16,0-8 1 15,-10-8-3-15,10-1 0 16,0-4-2-16,0-4 1 15,0-13-3-15,0 4 0 0,1 0 0 16,-6 0 1-16,0 5 4 16,-5-1 0-16,1 14 4 15,-6-5 1-15,-4 4 4 16,-10 9 1-16,5 0 0 16,0 4 1-16,-1-4-3 15,1 9 1-15,0-5-3 16,-5 5 0-16,0 4-1 15,0 8 0-15,5-12-1 16,0 12 0-16,0-8 0 16,4 5 0-16,11-1-1 15,-1-9 1-15,5 5 0 16,5-8 0-16,10-1-1 16,0 0 1-16,0-12 0 15,4-1 1-15,1-4-1 16,-5-4 0-16,-15 4 1 15,0-9 0-15,-9 1 0 0,-1-5 1 16,-14 0-1-16,-10-4 1 16,1 4-1-16,-25-4 0 15,0 9-1-15,0-1 0 16,-5-4-1-16,0 13 1 16,1 9-1-16,4 0 0 15,5-1-1-15,5-3 1 16,4 12-2-16,11 5 1 0,4-5-2 15,5 13 1-15,5 5-1 16,9-9 1-16,10 0 0 16,5 4 0-16,10 4 0 15,5 1 1-15,4-9 0 16,-4-5 1-16,-10 1 0 16,-5 4 0-16,-5-9 0 15,-5 5 1-15,-4 0 0 16,-6-5 0-16,-4 0 0 15,0 0 0-15,-10 5 0 16,0 0 0-16,5 4 0 16,-4-1 0-16,-1 6-2 15,5-1 0-15,0 0 2 16,0 0 0-16,9-4-2 16,1 0 0-16,5 0 1 15,4-4 1-15,5-1 0 16,0-3 0-16,1-1-1 0,4-4 0 15,0 0 0-15,5-9 1 16,0-8-2-16,4 8 0 16,-4-8 1-16,0 0 0 15,-5-9 0-15,-5 0 0 16,-4 5 0-16,-6 4 0 16,1-1 1-16,-5 6 1 15,-6-6-1-15,-4 18 0 16,5-8-1-16,-5 8 1 15,0-9 0-15,0 9 0 16,0 0-1-16,5 4 0 0,0 1-1 16,5 3 1-16,-1 10 0 15,1-6 0-15,4 1-1 16,1 0 1-16,9 0 0 16,5 0 0-16,5-4 0 15,0-5 0-15,0-4 0 16,10 0 0-16,-6-4 0 15,1-1 1-15,-10-12-1 16,0 4 0-16,-5-4 0 16,-4 4 1-16,-1-4-2 15,-9 0 1-15,0-1 0 16,-1 6 0-16,-4-1 0 16,0 4 0-16,0 0-1 15,-5 1 1-15,0 8 1 16,5 4 0-16,-5 0-1 15,4 1 0-15,-4 8 0 16,0 4 0-16,0-4 0 0,0 26 1 16,-4-5-2-16,-1 9 1 15,0 9-1-15,0 4 1 16,0 8 0-16,-4 14 0 16,4-9 0-16,0-5 0 15,0-4 0-15,0-4 0 16,-5-8 0-16,6-10 0 15,-6-3 0-15,0-5 0 16,1-13-1-16,-6 1 1 0,-4-10-1 16,-6-8 0-16,1-13 0 15,-5 0 1-15,-5 0-2 16,-9-17 1-16,4 9-1 16,0-9 1-16,5 4 0 15,5-4 1-15,10 4-1 16,4 0 1-16,10-4-1 15,5 0 1-15,5 0 0 16,15-1 0-16,9-3-1 16,10 4 1-16,9 0 0 15,10-5 0-15,0 1 0 16,5-1 1-16,5 1-1 16,9 4 0-16,-4 0 0 15,0-9 0-15,-1 9 0 16,-4 4 0-16,-5 0 0 15,-14 0 0-15,-6 13 1 16,-14-4 0-16,0 4 0 16,-14-4 1-16,-5 0 0 0,-10-5 0 15,-10 5 0-15,-5-13 0 16,-4 13-1-16,-5 4 1 16,-1 4-2-16,1-4 1 15,0 9-1-15,5 8 1 16,-6 13-1-16,6 1 0 15,0 3-1-15,4 1 1 16,10 8 0-16,5 9 1 16,5-14-2-16,10 6 1 0,19 3 0 15,4-4 0-15,20-4 0 16,-4-4 0-16,-1-5-1 16,-5-4 1-16,1-5 0 15,-6-3 0-15,-4-1 0 16,-5-4 0-16,-5-4 0 15,-5 4 0-15,1 4 0 16,-6-4 0-16,-4 4 0 16,-1 0 0-16,-4-4-1 15,-1 5 1-15,-9-5 0 16,0 0 0-16,0 0-1 16,0 0 1-16,-4-9 0 15,-6 5 0-15,0 0 1 16,-4-1 0-16,-1-8 0 15,1-8 1-15,-1-5 0 16,5-4 0-16,1 0-2 16,-1-9 1-16,5 0-2 15,5-4 1-15,10 9-5 0,4-14 1 16,11 14-5-16,13 4 1 16,16-5-7-16,23 5 1 15</inkml:trace>
  <inkml:trace contextRef="#ctx0" brushRef="#br0" timeOffset="6485.8146">6693 1780 33 0,'-24'4'16'0,"38"-4"-16"0,-14 0 28 0,15 0-28 16,-6 0 0-16,6 0 0 15,9 0 1-15,5-4-5 16,15-1 0-16,23 5-6 16,1-13 1-16</inkml:trace>
  <inkml:trace contextRef="#ctx0" brushRef="#br0" timeOffset="6230.5145">6741 1909 18 0,'5'17'9'0,"0"-30"-3"16,-5 4 7-16,0 1-12 15,0 8 1-15,0 4 0 16,0-8 1-16,0 8-3 16,10-8 0-16,-6 8 2 15,11 0 1-15,-1 1-1 16,6-5 0-16,-1 0-2 15,20 4 1-15,0-8-3 16,4 8 0-16,-4-13-6 16,-5-4 0-16</inkml:trace>
  <inkml:trace contextRef="#ctx0" brushRef="#br0" timeOffset="9413.1577">7390 1517 12 0,'5'-4'6'0,"5"17"2"0,-10-13 6 31,-10 8-12-31,10 1 0 0,-5 8 0 15,-5 0 1 1,-4 5-4-16,9-1 0 16,-5 9 2-16,1 1 1 0,-1-1-1 15,0 0 0-15,1 0 0 16,9 0 0-16,-5 5 0 16,5-10 1-16,5 1-1 15,-5-4 0-15,14-5 0 16,-4-4 1-16,4 0-1 15,1-5 1-15,-1-8-1 16,1 5 0-16,9-1 0 16,0-8 1-16,-4-1-1 15,14-3 0-15,-15-1 0 16,20-8 0-16,-15 0 0 16,-5-5 0-16,6 1 0 15,-6-1 0-15,-4-4 0 16,-6-4 0-16,-9 0 0 15,0 4 0-15,0-13 0 16,-5 5 0-16,1-5-1 0,-6 5 0 16,0 4 0-16,0 8 0 15,-4 5-1-15,9 13 0 16,-9 12-4-16,-1 14 1 16,-4 4-7-16,-10 8 1 15</inkml:trace>
  <inkml:trace contextRef="#ctx0" brushRef="#br0" timeOffset="9685.4644">8044 2012 31 0,'-5'4'15'0,"10"-8"-12"15,-5 4 24-15,0 0-26 16,0 4 1-16,0 1 0 16,0-5 0-16,-5 0-6 15,5 0 0-15,0-9-6 16,0 9 1-16</inkml:trace>
  <inkml:trace contextRef="#ctx0" brushRef="#br0" timeOffset="10378.319">8427 1487 28 0,'-34'0'14'0,"29"4"-10"16,5 0 17-16,-10 1-21 15,5-1 0-15,-4-4 0 16,-6 4 1-16,1 1-2 15,-1 12 1-15,1 0 0 16,-1 9 0-16,5 0 0 16,10 8 0-16,0 1 0 15,15-1 0-15,-1 1 1 16,1 3 0-16,-1 1-1 16,-4-9 1-16,5 5-1 15,-1-10 1-15,1 1-1 16,-15-9 0-16,0 5 0 15,0-5 1-15,-15-4-1 16,1 0 0-16,-1 0 0 16,-9-4 1-16,5-1-1 0,-6-4 1 15,11-4-1 1,-1-8 0-16,6-1 0 0,4 1 0 16,5-10 0-16,5 10 1 15,4-14-1-15,6 1 1 16,-1-1-1-16,15-4 0 15,-4 1 0-15,13-10 0 16,6 5-1-16,-1 0 1 16,1-5 0-16,-10 1 0 0,0 0 0 15,-10-1 0-15,5-4 1 16,0 1 0-16,-5 3-1 16,-9 1 1-16,0-5 0 15,-1-4 0-15,-19 4-1 16,-4 9 1-16,4 13-2 15,-20-5 1-15,6 18-2 16,-15 8 1-16,-9 18-4 16,-1 17 0-16,-4 21-5 15,-11 13 0-15</inkml:trace>
  <inkml:trace contextRef="#ctx0" brushRef="#br0" timeOffset="12596.1592">9114 1319 30 0,'0'0'15'0,"0"26"-14"15,0-26 25-15,10 4-25 16,-10 5 1-16,0-5-1 16,0 9 1-16,0-9-3 15,0 5 1-15,-10-1 1 16,10 10 1-16,0-10-2 0,0 9 1 15,0 14-1-15,0 3 1 16,0-4-1-16,0-4 0 16,0 4 0-16,-9 0 1 15,9 0 0-15,0 1 0 16,0-6-1-16,0-3 1 16,0-5-1-16,9-4 1 15,6-4-2-15,14-5 1 0,0-4-4 16,10-4 0-16,9-5-5 15,1 0 1-15,-11 1-3 16,6-1 0-16</inkml:trace>
  <inkml:trace contextRef="#ctx0" brushRef="#br0" timeOffset="12866.8617">9511 1642 28 0,'15'4'14'0,"-30"13"-13"15,11-17 27-15,-6 5-25 16,0-1 0-16,5 9 1 16,-4 4 0-16,-6 5-5 15,1 8 0-15,-1 17 4 16,-9 13 0-16,5 9-1 0,-11 0 0 15,-3 0-2-15,13-13 0 16,-4-9-5-16,24 1 0 16,10-14-7-16,9-17 1 15</inkml:trace>
  <inkml:trace contextRef="#ctx0" brushRef="#br0" timeOffset="13407.1675">9894 1564 33 0,'-5'-13'16'0,"5"22"-16"16,5-5 23-16,-5-4-22 15,0 0 1-15,0 0-1 16,10-4 1-16,-5 4-3 16,9 0 0-16,1-4 2 15,-1 8 0-15,-4-4-1 16,4 0 0-16,-14 9 0 16,-4-1 0-16,-6 1 0 15,0 8 1-15,-4 0-1 16,-1 5 1-16,-14-1-1 0,5 5 1 15,-5 4-1-15,0 0 0 16,5 9 0-16,-10-9 1 16,0 0-1-16,5 13 1 15,9-12-1-15,-4 3 1 16,10-4 0-16,-16 0 0 16,6-8 0-16,10 4 0 15,-10-5 0-15,9 1 0 0,0-5 0 16,15-4 1-16,0 8 0 15,15-3 0-15,0-1 0 16,-1-4 0-16,20-5-1 16,10 1 1-16,-6 0-5 15,6-9 1-15,-1-9-11 16,11 0 1-16,-11-4-1 16,-4-8 0-16</inkml:trace>
  <inkml:trace contextRef="#ctx0" brushRef="#br0" timeOffset="840.576">4663 1629 16 0,'-4'-4'8'0,"-21"4"-5"0,25 4 6 0,0 0-8 15,0-4 1-15,0 4 0 16,0-4 0-16,0 0-2 15,5 5 0-15,5-1 1 16,4-8 1-16,6 4-1 16,4 8 1-16,10 5 1 15,19-4 1-15,10 4-1 16,19 0 1-16,15 0 0 16,29-5 0-16,15-3-1 15,19-5 0-15,-5-5-4 16,14 1 0-16,-14 0-7 15,-15-5 0-15,-4 5-2 16,-25-9 0-16</inkml:trace>
  <inkml:trace contextRef="#ctx0" brushRef="#br0" timeOffset="5029.1563">5753 1904 25 0,'-24'13'12'0,"-34"-4"-12"16,38 0 19-16,-4 3-19 0,-15 6 1 15,1 3-1-15,-1 1 1 16,-9 4-1-16,4 4 0 16,-4 4 1-16,9 5 1 15,-5 0-1-15,15 4 1 16,-10-9 0-16,15 5 1 15,5-9-1-15,4 0 0 32,25 5 0-32,9-10 0 15,6-3-1-15,-1-5 1 16,0-8-2-16,-5-5 1 0,1 0-1 16,-1 1 1-16,-4-5-1 15,-6 0 0-15,-9 0 0 16,0 0 1-16,-5-5-1 15,1 1 0-15,-11 0 0 16,-4-1 0-16,-1 10-1 16,-4-1 1-16,0 5-2 15,0-1 0-15,-1 1-4 16,6 0 1-16,5-1-5 16,9 1 0-16</inkml:trace>
  <inkml:trace contextRef="#ctx0" brushRef="#br0" timeOffset="5224.5976">5603 2490 35 0,'-10'9'17'0,"10"-5"-18"0,0-4 30 16,0 0-29-16,0 0 1 15,0 4-4-15,-5 0 0 16,1-4-6-16,-1 0 1 16</inkml:trace>
  <inkml:trace contextRef="#ctx0" brushRef="#br0" timeOffset="5840.746">6208 1939 27 0,'20'4'13'0,"-15"-4"-10"15,4 0 15-15,-4 4-16 16,0 1 0-16,0 8 0 16,0-5 0-16,-5 14-5 15,0-1 1-15,-5 5 1 16,-10 0 1-16,-9-4-1 0,10 3 0 16,-6 1 0-16,-14 0 0 15,15 0 1-15,-5 0 0 16,-1-5 1-16,-4 5 1 15,15-13-1-15,-1 4 0 16,1 0-1-16,4-4 1 16,5-4-1-16,-4-5 0 15,9 1-1-15,0 3 0 0,9-4 0 16,-4-4 0-16,10 0 1 16,-6 5 0-16,1-1 1 15,0 0 0-15,-1 1 0 16,6 3 0-16,-1 1 0 15,6 4 0-15,-1-5 0 16,-4 5 0-16,-6 0-1 16,-9 4 1-16,0 5 0 15,-9 0 0-15,-1-1 0 16,-9 1 1-16,-10 8-1 16,-10-4 1-16,0-1-1 15,-4 1 1-15,-1-9-2 16,-4 1 1-16,-1-5-5 15,1-22 0-15,4-13-6 16,5 1 0-16</inkml:trace>
  <inkml:trace contextRef="#ctx0" brushRef="#br0" timeOffset="3468.2924">3850 2137 6 0,'-5'17'3'0,"10"-34"-3"16,0 8 4-16,-5 9-3 15,0 0 1-15,4-8 0 16,16-1 0-16,4 0-1 15,10-3 0-15,0-1 2 16,0 0 0-16,4 0-1 0,1 0 1 16,5 0-1-16,-10 0 1 15,-5-4-2-15,-5 4 1 16,0 0-1-16,-4-4 1 16,-6 8-1-16,1 1 1 15,-6 3 0-15,1-3 0 16,0-1-1-16,-5 13 1 15,-1-4-1-15,1-8 0 0,0 12 1 16,0 0 0-16,-5 1 0 16,0 3 0-16,-5 18 0 15,0-4 1-15,0 12-1 16,-4-4 1-16,-1 9-2 16,0 4 0-16,-4 4-1 15,-10 5 1-15,4 0-2 16,1-5 1-16,-1 0-4 15,1-8 1-15,9-4-7 16,6-5 1-16</inkml:trace>
  <inkml:trace contextRef="#ctx0" brushRef="#br0" timeOffset="4532.6252">4484 2322 24 0,'0'17'12'0,"20"-30"-10"0,-11 13 19 16,1-4-21-16,9-5 1 16,6-4-1-16,13 5 1 0,16-5-2 15,13 4 1-15,11-12-2 16,-5 12 0-16,4-12-6 16,0 8 1-16</inkml:trace>
  <inkml:trace contextRef="#ctx0" brushRef="#br0" timeOffset="4293.5853">4596 1917 24 0,'-5'-4'12'0,"5"34"-13"0,0-30 16 15,0-8-15-15,0 8 1 16,0 0-1-16,5-9 1 15,-1 9-2-15,1-4 1 16,10 4 1-16,4 0 0 16,5 4-1-16,1-4 1 15,4 9 0-15,0-1 0 0,-5 1 0 16,5 4 0-16,-10 0-1 16,1 4 1-16,-11 9 0 15,-4-9 1-15,-5 13-1 16,-14-4 0-16,4-5 0 15,-9 9 0-15,-10 5 1 16,4-1 0-16,6 5-2 16,0 0 0-16,-1-5 0 15,6-4 0-15,-1-4-1 16,6-4 0-16,4-5-5 16,0 0 0-16,0-8-3 15,5-1 1-15</inkml:trace>
  <inkml:trace contextRef="#ctx0" brushRef="#br0" timeOffset="19561.0691">3675 4186 22 0,'-9'9'11'0,"14"-27"-9"15,-5 18 15-15,0 0-17 16,9-4 1-16,1-4 0 16,0-1 0-16,4 0-2 15,6 1 1-15,-1-1 1 16,5-4 0-16,5-4-1 0,10 0 1 15,0 0-1-15,9-1 1 16,-4 1-1-16,4 0 0 16,-4-5 0-16,-1 5 0 15,-14 0 1-15,-4 4 0 16,-6-9 0-16,-5 10 1 16,-4 3 0-16,0-4 0 15,-5 4-1-15,-5 9 1 0,0 5-1 16,-5-1 0-16,5 9 0 15,-5-4 0-15,0 3-1 16,-5 6 0-16,1 3 0 16,-6 9 1-16,1 1-1 15,4-6 0-15,0 5 0 16,6-4 0-16,-1 9-1 16,5-9 0-16,5-5-5 15,4 1 0-15,1-14-4 16,4 5 1-16</inkml:trace>
  <inkml:trace contextRef="#ctx0" brushRef="#br0" timeOffset="18767.2587">4213 3562 22 0,'-34'0'11'0,"39"4"-11"0,-5-12 16 15,10 8-15-15,-10 4 0 16,9-4 1-16,1 0 1 16,0-4-2-16,-1 8 0 15,1-8 2-15,0 8 1 16,-1 4-1-16,11-3 0 16,4 3 0-16,10 1 0 0,19 4-1 15,20 4 1 1,24-4-1-16,14-4 0 0,20-9 0 15,0 0 0-15,14-9-2 16,5-4 1-16,-14 5-4 16,-15-1 1-16,-20-4-5 15,-18 4 0-15,-25 9-5 16,-19 13 1-16</inkml:trace>
  <inkml:trace contextRef="#ctx0" brushRef="#br0" timeOffset="17564.0539">4252 3282 18 0,'-5'0'9'16,"15"4"-2"-16,-10-4 10 0,0 0-16 15,4 0 1-15,1 0 0 16,5 0 1-16,4-4-4 15,1 0 1-15,4-5 1 16,1-4 1-16,4 0-2 16,5 0 1-16,0-8-1 15,0 8 1-15,0-9 0 16,-5 1 0-16,1 4-1 16,-6-5 1-16,5 1-1 15,-4-14 1-15,9 18-1 16,-5-5 1-16,-5 5-1 15,-4 4 0-15,-10-4 0 16,9 4 0-16,-14 5-1 16,-5-1 1-16,-4 5 0 15,-1 4 1-15,0 0-1 16,1 4 1-16,-1-4-1 0,0 9 1 16,1-1-1-16,-1 5 1 15,-5 4-1-15,10 5 1 16,-4-5-1-16,-1 9 0 15,0-5 0-15,1 5 0 16,-1 0 0-16,0 0 0 16,1 0 0-16,-1 0 1 15,10 4-1-15,0 0 1 16,0-4-1-16,14-1 1 0,1 1-2 16,19-8 1-16,5-6-3 15,9-7 1-15,5-5-8 16,15-9 1-16</inkml:trace>
  <inkml:trace contextRef="#ctx0" brushRef="#br0" timeOffset="20343.5022">4494 3928 21 0,'-5'4'10'0,"-5"-34"-10"15,10 21 15-15,-4 1-14 0,-1 3 0 16,0 5 2-16,-5-4 0 16,10 4-4-16,-5 0 1 15,5-4 3-15,0 12 0 16,5 1-1-16,5 4 1 16,4 0-1-16,6-5 1 15,4 5-2-15,0-4 1 16,0 0-1-16,10-1 1 15,-9 1-2-15,-6-1 1 0,0 1-1 16,-9 4 0-16,-10 0 0 16,-5 4 1-16,-5 0-1 15,-4 5 0-15,-1-1 0 16,1 10 0-16,-1-1 0 16,1 0 0-16,4 0-1 15,0-4 1-15,6-5-2 16,-1 1 0-16,5-1-3 15,0-3 1-15,0-10-6 16,0-4 1-16</inkml:trace>
  <inkml:trace contextRef="#ctx0" brushRef="#br0" timeOffset="20597.9291">4600 4048 27 0,'-4'5'13'0,"8"-1"-11"0,-4-4 22 16,0 0-24-16,0 0 1 16,0 0 0-16,0 0 0 15,5 0-2-15,15 0 0 16,4 0 0-16,5 0 1 15,10 4-3-15,-1 1 0 16,16-5-6-16,-11 0 1 16</inkml:trace>
  <inkml:trace contextRef="#ctx0" brushRef="#br0" timeOffset="21134.0419">5220 3923 35 0,'-14'13'17'0,"-10"5"-19"15,14-14 30-15,-9 0-28 16,4 5 0-16,-4-1 0 15,-1 5 1-15,-9 5-1 16,-5-1 0-16,-4 9 0 16,-6 4 0-16,-4 0 0 0,14-4 0 15,-5 8 0-15,5-4 1 16,15-8 0-16,9 8 0 16,20-8 0-16,9-10 1 15,10 10-2-15,15-35 0 16,-10 13-1-16,14-9 1 15,-4-8-2-15,-6 0 1 16,-4 0-1-16,-5 0 0 16,-9-1 1-16,-1 1 0 0,-9 4 0 15,-10 0 1-15,-10 0 0 16,10 5 1-16,-5 3-1 16,-4 1 0-16,4 4-1 15,0 0 1-15,0 0-6 16,5 0 1-16,0 0-5 15,0 4 1-15</inkml:trace>
  <inkml:trace contextRef="#ctx0" brushRef="#br0" timeOffset="18165.7686">5264 2744 16 0,'-10'9'8'0,"5"-18"-2"0,1 9 6 16,-1 0-13-16,0 0 1 15,-10 0 0-15,15 4 1 16,-4-4-1-16,-1 5 1 16,5-5 0-16,5 8 1 15,-1-4 0-15,16 5 1 16,-6 4-1-16,6 0 0 16,4 0 0-16,-5 0 0 15,10-5-1-15,-4 1 0 0,8 0-1 16,-13-9 0-16,-6 8 0 15,-14 1 1-15,-9-1-1 16,-1 5 0-16,-5-4 0 16,-4 8 0-16,5-4 1 15,-6 4 0-15,1-4-1 16,-1 0 1-16,6 0-1 16,-1 0 1-16,1-4 0 15,4-1 0-15,0 5 0 16,1-4 1-16,-1-5-1 15,0 0 1-15,6 1-1 16,-1 3 0-16,5 1 0 16,5-1 0-16,-1 14-1 15,21-9 0-15,-1 0-2 16,-5 0 1-16,25-5-4 16,-5-3 0-16,4-1-5 15,-4 4 1-15</inkml:trace>
  <inkml:trace contextRef="#ctx0" brushRef="#br0" timeOffset="21318.173">5453 4195 41 0,'-24'26'20'0,"38"4"-26"0,-4-35 38 16,-15 14-34-16,0-18 1 15,0 9-14-15,5 0 0 16,5-4 12-16,0-5 1 15</inkml:trace>
  <inkml:trace contextRef="#ctx0" brushRef="#br0" timeOffset="21917.6001">5869 3777 28 0,'0'-8'14'0,"20"25"-10"15,-11-13 22-15,-4 0-25 16,10 5 1-16,-1-5-1 16,1-4 1-16,4 9-3 15,1-1 0-15,-6-3 2 16,1 3 0-16,-6 1-2 15,-4 4 1-15,-10-4-2 16,-4 8 1-16,-6 4-1 0,-4-4 0 16,-5 5 0-16,-6-5 0 15,6 5 1-15,5-5 0 16,4 0 0-16,-4-4 1 16,14 0 0-16,-5 0 1 15,6-4 0-15,-1 3 1 16,0-3-2-16,5-5 1 15,0 1 0-15,0-1 1 16,0-4-1-16,5 4 0 16,0 1-1-16,-1-1 1 0,-4 0-1 15,15 1 1-15,-5-1 0 16,4 4 0-16,6 1-1 16,-1 0 0-16,0 8 1 15,-4-13 0-15,-1 13-1 16,-4 1 0-16,-10-1 0 15,-5-4 1-15,-4 8 0 16,-6 1 1-16,-9-5-1 16,4 9 0-16,-4-9 0 15,-15 5 1-15,6-14-3 16,-6 5 1-16,0-4-6 16,10-14 0-16,5-12-5 15,24-13 0-15</inkml:trace>
  <inkml:trace contextRef="#ctx0" brushRef="#br0" timeOffset="14877.7848">1540 4014 22 0,'-5'0'11'0,"10"4"-12"16,-5-4 18-16,0 0-17 15,4-4 1-15,1-5-1 16,-5 9 1-16,10-4-2 15,0-5 1-15,-1 1 0 16,6-1 0-16,9 5 0 0,5-5 0 16,0 1 1-16,10-1 0 15,0-4-1-15,4 4 1 16,6-8 0-16,-6 4 0 16,6 0 0-16,4-4 1 15,5-4 0-15,5 3 0 16,19-3 1-16,15-5 0 15,15 0-1-15,4-4 0 16,5-4-1-16,19-1 1 0,-4 1-10 16,4-9 0-16,-4 0-2 15,-10-13 1-15</inkml:trace>
  <inkml:trace contextRef="#ctx0" brushRef="#br0" timeOffset="22955.8944">6581 3967 13 0,'-5'0'6'0,"5"4"5"0,0-4 2 16,0 0-10-16,0 0 0 16,0 0 3-16,10-4 0 15,5-1-7-15,9 1 0 16,5 0 4-16,0-1 1 0,10-3-3 16,-10-1 1-16,0 0-2 15,0 14 1-15,-10-10-4 16,1 1 1-16,-1 0-7 15,-9 0 1-15</inkml:trace>
  <inkml:trace contextRef="#ctx0" brushRef="#br0" timeOffset="23241.0672">6610 3751 35 0,'-9'0'17'0,"33"35"-17"0,-14-35 29 16,-1-5-28-16,11 10 1 15,-1-1-1-15,15-4 0 16,0 0-7-16,19-9 0 16,5-3-4-16,5-14 0 15</inkml:trace>
  <inkml:trace contextRef="#ctx0" brushRef="#br0" timeOffset="25672.8885">7661 3536 24 0,'-9'-13'12'0,"9"22"-7"16,0-9 13-16,0 0-18 16,-5-5 1-16,5 1 2 15,-5 4 0-15,-10 4-4 16,11 1 1-16,-11 3 2 16,1 10 0-16,-6-1-1 15,1 9 1-15,-5 4-1 16,4 8 0-16,1 1-1 15,-1 9 1-15,6-5 0 16,4-5 0-16,20 1-1 0,9 0 1 16,6-9 0-16,4-4 0 15,9-9-1-15,6-4 1 16,0-4 0-16,-6-5 0 16,6-4-1-16,-10-9 0 15,-5-4 0-15,-15-4 1 16,15-13-1-16,-14-4 1 0,-1-14-1 15,-9 1 1-15,-5-5-1 16,-5-4 0-16,-9 5-1 16,-1-1 0-16,1 5-1 15,-15 8 1-15,0 4-3 16,0 22 1-16,-5 18-7 16,5 25 0-16,0 4 0 15,-10 18 0-15</inkml:trace>
  <inkml:trace contextRef="#ctx0" brushRef="#br0" timeOffset="25913.404">8160 3967 42 0,'-14'4'21'0,"14"13"-33"0,0-17 46 16,0 0-40-16,-5 0 0 16,-5 0-15-16,0 0 0 15</inkml:trace>
  <inkml:trace contextRef="#ctx0" brushRef="#br0" timeOffset="26437.9217">8640 3484 31 0,'-20'-4'15'0,"-4"21"-12"16,19-17 20-16,-4 9-23 16,4 0 1-16,-15-1 0 15,6 1 0-15,-1 12-2 16,-9-4 1-16,5 9 0 15,-6 9 0-15,11-5 0 16,-1 4 0-16,11 9 0 16,-1-4 1-16,5 0 0 0,9-5 1 15,6-4 0-15,14 1 1 16,10-10-2-16,0-8 1 16,4-4-1-16,1-9 1 15,-6-5-2-15,1-8 1 16,-10 0-1-16,0-8 0 15,-14-9 0-15,9-5 0 16,-14-3 0-16,-5-1 0 0,-5 0 0 16,-5-8 1-16,-10 8-1 15,-4-8 1-15,-10 12-2 16,0 9 1-16,5 5-3 16,-10 17 1-16,0 8-5 15,5 9 1-15,0 4-5 16,-10 9 0-16</inkml:trace>
  <inkml:trace contextRef="#ctx0" brushRef="#br0" timeOffset="26872.7683">9143 3506 28 0,'0'9'14'0,"10"-31"-15"0,-5 9 22 16,-5 13-19-16,0 0 1 15,0 0 0-15,0 0 0 0,-5 13-4 16,-5 0 0-16,6 4 2 16,-6 5 1-16,-5 3-1 15,1 6 0-15,-1 3 0 16,1 5 0-16,4-13-1 16,5 12 1-16,-4-3 0 15,9-14 0-15,9 9 0 16,6-8 0-16,-1 0-2 15,1-5 1-15,-1 0-1 16,1-4 0-16,9-5-3 16,-5-3 1-16,1-14-7 15,-1 1 0-15</inkml:trace>
  <inkml:trace contextRef="#ctx0" brushRef="#br0" timeOffset="27127.9493">9487 3596 35 0,'-19'22'17'0,"9"4"-15"0,10-18 28 16,-14 9-28-16,-1 5 0 15,5 0 0-15,-9 8 0 16,5 4-4-16,-1 5 1 15,0-5 1-15,6 5 0 16,-1 4-4-16,10-4 1 0,0 0-6 16,0-5 0-16,0 0-2 15,10-12 0-15</inkml:trace>
  <inkml:trace contextRef="#ctx0" brushRef="#br0" timeOffset="27698.8077">9700 3454 34 0,'0'22'17'0,"5"-14"-21"16,5 1 33-16,-10-9-29 0,5 4 0 15,-5 1 0-15,0-1 1 16,9 5-1-16,1 3 0 16,-5 1 0-16,9 5 0 15,1-1 0-15,-5 0 0 16,-5 5 0-16,9-5 0 15,-14 4-1-15,10 1 1 16,-10-5 0-16,0 5 1 0,0-10-1 16,-10 10 0-16,-4 0 0 15,-6-1 0-15,-4 5-1 16,0 0 1-16,-5 0 0 16,9-1 0-16,-4 5-1 15,0-4 1-15,-20 0 0 16,30 0 1-16,-10 0 0 15,-6-5 0-15,16 5 0 16,4-9 1-16,5 1 0 16,10 3 1-1,19 5 0 1,15-13 0-16,0 0 0 16,9-5 0-16,-9 5-3 15,5-8 1-15,-6-10-8 16,16-3 1-16,-11 3-7 15,-4-20 0-15</inkml:trace>
  <inkml:trace contextRef="#ctx0" brushRef="#br0" timeOffset="41840.957">9376 3734 22 0,'-15'26'11'0,"1"-48"-6"0,4 18 10 0,10 0-15 15,-14 4 1-15,14 4 1 16,0 5 0-16,0-1-1 16,0 10 0-16,0-10 1 15,9 9 1-15,-4 9-1 16,5 0 0-16,-10 8-1 16,-10 9 0-16,-4 1-1 15,-6 7 0-15,-9 5-1 16,-5 9 1-16,0-5-4 15,0-8 1-15,15-9-6 16,-5 0 1-16</inkml:trace>
  <inkml:trace contextRef="#ctx0" brushRef="#br0" timeOffset="30552.7753">2193 5224 19 0,'5'-5'9'0,"0"-3"-5"16,-5 12 9-16,0-4-13 15,0 0 1-15,0 0 1 16,0 0 0-16,0 0-2 15,10 4 0-15,-1 1 2 0,6-5 0 16,-1 4 0-16,6 9 1 16,19 0-1-16,9 0 0 15,25 4 0-15,4 4 1 16,6-3-1-16,4 7 0 16,5-3-3-16,-10 0 0 15,10-14-8-15,-5 9 0 16</inkml:trace>
  <inkml:trace contextRef="#ctx0" brushRef="#br0" timeOffset="34499.4386">3855 5900 29 0,'-10'4'14'0,"20"17"-13"15,-10-21 17-15,4-4-19 16,1-5 1-16,5 1-1 0,9-1 0 16,1 1 1-16,9-5 1 15,0 0-2-15,5-4 1 16,-5-1 0-16,10 1 0 15,4 0 1-15,-14 4 1 16,0 0-1-16,-5 0 1 16,1 0-1-16,-6 5 0 15,-4 3 0-15,-1-3 1 16,-4 8-2-16,-1 0 0 16,-9 4-1-16,5 5 1 0,-5 8 0 15,0 0 0-15,0 0-1 16,-5 9 1-16,1-4 0 15,-1 3 0-15,5 6 0 16,-5-6 0-16,0-3-3 16,5 4 0-16,0-13-5 15,0 4 0-15</inkml:trace>
  <inkml:trace contextRef="#ctx0" brushRef="#br0" timeOffset="35326.1929">4465 5973 28 0,'0'-13'14'0,"5"26"-14"16,-5-13 27-16,9-5-27 16,1 5 1-16,5 0-1 15,-1 0 1-15,1-4-2 16,4 8 1-16,5-4-1 16,5 0 0-16,15-4-3 15,-5 0 1-15,-1 8-6 16,1-13 1-16,0-8-1 15,-10 9 1-15</inkml:trace>
  <inkml:trace contextRef="#ctx0" brushRef="#br0" timeOffset="35040.0112">4513 5783 8 0,'10'13'4'0,"4"-17"4"0,-9-5-3 0,-5 9-1 15,5-8 0-15,0 3 2 16,-5 5 0-16,5 5-8 16,0-1 0-16,0 0 5 15,4 1 1-15,-4-1-3 16,0 0 1-16,0 5-2 16,0-5 1-16,-5 5-1 15,0 4 0-15,0 4 0 16,-5 0 1-16,-5 0-1 15,0 9 0-15,-4 4 0 16,-1 9 1-16,-4-9-1 16,14 5 1-16,0-5-2 15,0 0 1-15,5-4-1 16,0-5 0-16,0-4-4 16,5-4 1-16,0-8-3 15,-5-5 1-15</inkml:trace>
  <inkml:trace contextRef="#ctx0" brushRef="#br0" timeOffset="35775.5543">5104 5822 29 0,'-10'0'14'0,"-14"13"-16"0,24-13 31 15,-5 4-28-15,-4 5 0 16,-6 4 1-16,-4 4 0 16,-1 0-3-16,1 0 1 15,0 1 1-15,-1 3 0 0,-9 5 0 16,5 0 0-16,0-5 0 15,4 5 0-15,1 0 0 16,0 0 0-16,9-5 0 16,5 1 0-16,5-5 0 15,10-4 0-15,0-4-1 16,4-1 1-16,5 1-1 16,1-13 0-16,-1-1 0 15,-9 5 0-15,0-4-1 16,-10 4 1-16,0-9 0 15,0 9 0-15,-10-4 0 16,0 4 0-16,5-9-1 16,1 5 1-16,-6 8-2 15,5-8 0-15,0 8-4 16,5-4 0-16,0 0-5 16,10-8 1-16</inkml:trace>
  <inkml:trace contextRef="#ctx0" brushRef="#br0" timeOffset="36000.7129">5230 6102 33 0,'-14'13'16'0,"9"4"-14"0,5-13 27 0,-5 9-28 16,0-4 0-16,0-1 0 15,0-8 0-15,0 5-5 16,5-1 1-16,0-4-7 16,0 0 1-16,5-9-2 15,10-3 1-15</inkml:trace>
  <inkml:trace contextRef="#ctx0" brushRef="#br0" timeOffset="36572.085">5666 5637 31 0,'5'4'15'0,"-5"-4"-15"0,9 0 30 15,-4 0-29-15,-5 0 0 16,0 5 0-16,0-1 1 15,0 4-3-15,0 5 1 16,10 0 0-16,0 9 1 16,-1-1-1-16,1-8 0 15,-5 4-1-15,5 1 1 16,-6-1-1-16,1-4 1 16,-5 4-1-16,0-4 0 15,-5 0 0-15,-4 0 1 0,-1-5-1 16,0 1 1-16,6 0-2 15,-1-9 1-15,0 8-2 16,0-3 1-16,-5-1 0 16,10-4 0-16,0 0 0 15,15-4 1-15,-15 8 0 16,10 0 1-16,-1-4 1 16,6 4 0-16,-1-4 0 15,1-4 1-15,4 4-1 16,1 0 1-16,-1 0-2 15,-5 4 1-15,1 1-1 16,4 3 0-16,-9 5 0 16,-5 4 1-16,-5 1 0 15,-5 3 1-15,-5-4-1 16,-9 1 1-16,4-1 0 16,1 0 1-16,-10-8-3 15,-5 4 1-15,4-9-4 16,1-4 0-16,0-13-7 0,0-4 0 15</inkml:trace>
  <inkml:trace contextRef="#ctx0" brushRef="#br0" timeOffset="33854.4229">4116 5559 23 0,'10'-4'11'0,"9"8"-6"16,1-4 16-16,-1 5-19 16,10-1 1-16,5-4 1 15,14 4 0-15,15 1-5 16,20-1 1-16,13 0 3 16,16 1 0-16,4-1-1 15,10 0 0-15,-15-4-1 16,11-4 0-16,-11-5-2 15,0-4 0 1,15-12-10 0,-19-6 1-16</inkml:trace>
  <inkml:trace contextRef="#ctx0" brushRef="#br0" timeOffset="32502.6189">4475 5336 18 0,'-10'-5'9'0,"0"5"-2"0,10 0 6 0,0-8-13 16,0 8 1-16,0-13-1 15,10 4 0-15,0-4-1 16,-1 0 1-16,1 0 0 16,0-4 0-16,4 4-1 15,1 5 1-15,-6-1-1 16,6 0 1-16,-1 1 0 15,-4-1 0-15,0-4 0 16,4 5 1-16,1-5 0 16,-1 0 0-16,-4-9 0 15,-5 5 1-15,0 0-2 16,-5 4 1-16,0 0-1 16,-5 0 1-16,0 0-1 15,0 5 1-15,-4-1-1 16,-1 0 0-16,-5 9 0 15,6 5 0-15,-6-1 0 0,1 5 1 16,-6 8-1-16,-4 0 1 16,9 0-1-16,-4 9 1 15,-5 4 0-15,4-4 1 16,1 4-1-16,0 5 1 16,4-1-1-16,-4 5 1 15,14-5-1-15,0 1 0 16,0-5 0-16,10-4 0 15,5-1-1-15,14-3 0 0,5-5-1 16,0-4 1-16,15-9-3 16,4-4 0-16,5-4-6 15,6-9 0-15</inkml:trace>
  <inkml:trace contextRef="#ctx0" brushRef="#br0" timeOffset="32922.918">4794 4927 22 0,'-19'-5'11'0,"28"5"-8"0,-9 0 14 16,15 0-16-16,-10 5 1 0,5-5 2 16,-1 4 0-16,6-4-5 15,4 0 0-15,10 4 2 16,0-4 1-16,0 0-4 16,5-4 1-16,5 4-8 15,0-4 1-15</inkml:trace>
  <inkml:trace contextRef="#ctx0" brushRef="#br0" timeOffset="33358.2265">5346 4918 17 0,'-5'0'8'0,"10"0"-3"0,-5 0 8 16,5-9-15-16,-5 1 1 16,0-5-1-16,5 0 1 15,5 0 1-15,4 0 1 16,15-4-2-16,0 4 1 15,0 0 1-15,5 0 0 16,-14 0 1-16,4 5 0 0,-10-1 0 16,-4 0 1-1,-5 5 0-15,-5 4 0 0,0 0-1 16,-5 0 0-16,-5 0 0 16,1 9 0-16,-6-1-1 15,-4 5 1-15,4 4-1 16,-4 5 0-16,-10 8-1 15,19 0 0-15,-4 0-4 16,4 5 0-16,0-5-5 16,1 4 1-16</inkml:trace>
  <inkml:trace contextRef="#ctx0" brushRef="#br0" timeOffset="36932.7475">6383 5680 28 0,'-15'4'14'0,"25"-12"-10"16,-10 8 19-16,0 0-23 15,0 0 1-15,0 0 0 16,5-9 0-16,4 5-2 16,11-1 1-16,4 5 1 15,5 0 0 1,24-4-3 0,1-4 0-16,-11-1-6 15,6-4 1-15,-15 0-2 16,4 0 0-16</inkml:trace>
  <inkml:trace contextRef="#ctx0" brushRef="#br0" timeOffset="37157.6905">6480 5555 44 0,'0'0'22'0,"14"0"-32"16,-4-4 48-16,4 0-39 15,1-5 1-15,9-8-6 16,10 4 1-16,10-9-4 16,4-8 1-16</inkml:trace>
  <inkml:trace contextRef="#ctx0" brushRef="#br0" timeOffset="39828.3612">7613 5305 30 0,'0'-4'15'0,"10"21"-8"16,-10-17 15-16,0 0-20 15,0 0 0-15,-10-4 0 16,10 4 1-16,-5 0-5 16,-5 4 1-16,-4 5 1 15,-5 0 1-15,-6 3-1 16,1 6 0-16,0 3-1 15,-5 1 1-15,9 4 0 16,1 4 1-16,5 0-1 16,-1 0 1-16,15 4 0 15,0-8 0-15,19 9-1 0,1-14 1 16,9-4-1-16,5-4 1 16,0 0-1-16,4-4 0 15,1-9 0-15,0-4 0 16,-5-5 0-16,-5-4 1 15,0-4-1-15,-10-5 1 16,1 1-1-16,-1-14 1 16,-4-8-1-16,-1 0 1 15,-9-4-1-15,5 4 0 0,-10 4-1 16,-10 0 1-16,5 9-1 16,-9 9 0-16,-1 12-2 15,-19 13 0-15,10 9-3 16,-5 17 0-16,0 5-5 15,0 12 1-15</inkml:trace>
  <inkml:trace contextRef="#ctx0" brushRef="#br0" timeOffset="40085.1951">8199 5770 44 0,'0'-4'22'0,"14"13"-30"0,-14-9 43 16,0 4-35-16,0-8 1 15,-4 4-4-15,-6 0 0 16,5-5-6-16,-5 10 0 15,1 3-2-15,4-8 0 16</inkml:trace>
  <inkml:trace contextRef="#ctx0" brushRef="#br0" timeOffset="40594.9181">8896 5284 29 0,'0'-9'14'0,"-14"18"-13"15,4-5 25-15,10 1-26 16,-14 3 1-16,9 1 0 15,-5-1 0-15,-4 5-1 16,-1 4 0-16,-9 1 0 16,-5 3 1-16,9 1 0 15,1 4 0-15,0 4 0 16,4 0 0-16,5 0-1 0,6 4 1 16,8 5-1-16,21-9 1 15,4-4 0-15,0-4 0 16,19-9-1-16,1-9 0 15,-1-4 0-15,1-4 1 16,-11-1 0-16,-9-3 0 16,5-5 0-16,-14-4 0 15,-6-1 0-15,-4-3 0 16,-10-5 0-16,-10 0 0 0,5-4-1 16,-19 0 0-16,5 0-1 15,-15 8 0-15,5 9-2 16,-10 0 0-16,10 18-3 15,-10 8 1-15,-4 4-6 16,4 9 0-16</inkml:trace>
  <inkml:trace contextRef="#ctx0" brushRef="#br0" timeOffset="41135.168">9541 5568 30 0,'0'-9'15'0,"0"5"-15"0,0 4 24 16,0 0-23-16,0-4 1 16,-5 4-1-16,-5 0 1 15,5 0-3-15,-9 0 0 16,-6 4 2-16,6 0 0 16,-1 5-1-16,1 0 0 0,-1 4 0 15,10-1 1-15,-4 10 0 16,-1 4 0-16,10 0 0 15,10-1 0-15,4 1 0 16,15 4 0-16,0-4 0 16,10-8 1-16,0-1 0 15,4-13 0-15,6 0-1 16,-6-12 1-16,-4-5 0 16,-5-9 1-16,-5 1-1 15,-5-5 1-15,-9 0-1 16,-5-4 0-16,-6-4 0 15,-4-5 0-15,-14 0-3 16,-1-4 0-16,1 4-2 16,-10 0 0-16,4 14-5 15,-4 7 1-15,-15 14-7 16,5 8 1-16</inkml:trace>
  <inkml:trace contextRef="#ctx0" brushRef="#br0" timeOffset="43192.2923">10315 5430 26 0,'-14'-13'13'0,"4"0"-5"0,10 9 13 0,-5 0-20 16,-4-5 1-16,-6 1 1 16,5-1 0-16,-4-4-4 15,-1 0 1-15,11 5 2 16,-6-5 0-16,10 4-1 16,14 9 1-16,1-4-1 15,-1 8 0-15,11 0 0 16,-1 1 0-16,-5 8 0 15,-4-5 0-15,9 1 0 16,-9-5 0 0,-1 5-1-1,-14 8 1-15,0-4-1 16,0 4 0-16,-14 5 0 16,9-1 1-16,-5 1-2 15,-4-1 1-15,-1 1 0 16,-9 4 1-16,-5-5-2 15,14 1 1-15,-9 3 0 0,9-12 1 16,-4 5-1-16,0-6 0 16,14 6 0-16,-5-10 0 15,10 14 0-15,0-5 1 16,24-4-1-16,1 4 0 16,4-4 0-16,9-4 1 15,11-5-4-15,4-8 0 16,0-9-9-16,15-9 1 15</inkml:trace>
  <inkml:trace contextRef="#ctx0" brushRef="#br0" timeOffset="60878.4552">7695 6946 25 0,'-5'-35'12'0,"-4"40"-9"0,4-10 13 0,-5 1-13 16,10 4 0-16,-5-9 0 16,1 5 0-16,-6 0-5 15,0 8 1-15,0 5 3 16,-4-1 1-16,9 1-3 16,-5-1 1-16,-4 5-1 15,9 5 0-15,0-1 0 16,0 0 1-16,1 5-1 15,-1-1 0-15,5 5 0 16,0-5 1-16,0 5 0 16,5-4 0-16,-1-1-1 15,6 5 0-15,-5-4 0 16,9-1 0-16,1-4 0 16,9 5 0-16,5-5 0 15,15-8 0-15,-5 4 0 16,9-9 1-16,0-4-1 15,-4-9 1-15,-5-4-1 16,-1 1 1-16,6-6-1 0,-5-3 0 16,-10-5 0-16,5-8 1 15,-15-1-1-15,5 5 1 16,-9 0-1-16,-10-9 1 16,9-4-1-16,-14 0 1 15,-5 4 0-15,-4 0 0 16,-6-4-1-16,1 5 1 15,-6 16-2-15,-4 1 1 16,-15 8-2-16,10 8 0 0,-9 10-3 16,8 3 0-16,1 10-6 15,0 7 1-15</inkml:trace>
  <inkml:trace contextRef="#ctx0" brushRef="#br0" timeOffset="61150.5508">8543 7281 42 0,'-5'22'21'0,"5"-9"-27"0,0-13 39 16,0 0-33-16,-10 0 0 15,10 0-6-15,-14 0 1 16,-6 0-4-16,1 0 1 16</inkml:trace>
  <inkml:trace contextRef="#ctx0" brushRef="#br0" timeOffset="61644.1834">8882 7157 33 0,'-24'4'16'0,"24"-8"-15"15,0 4 22-15,0-5-23 16,0-3 1-16,0-5 0 16,0-4 0-16,9-5-2 15,-4 1 1-15,19-14 0 16,5-4 0-16,1-4-1 15,8-4 1-15,-9 4-2 16,25 0 1-16,-6 13 0 16,-4-9 1-16,-6 17-1 15,-4-8 0-15,-10 9 2 16,-9 4 0-16,9 8 0 0,-9-4 0 16,-10 17 0-16,9 1 0 15,-4 8 0-15,-10 4 0 16,0 9-1-16,0 17 0 15,-10 8-1-15,5-8 1 16,-4 5-2-16,-6-1 0 16,-4 0-1-16,4-4 0 0,-4 5-5 15,-1-5 0-15,6-4-1 16,-1 4 1-16</inkml:trace>
  <inkml:trace contextRef="#ctx0" brushRef="#br0" timeOffset="62108.1441">9294 7200 28 0,'9'-13'14'0,"11"-4"-15"16,-6 8 27-16,-4-4-27 16,4 0 1-16,1-4-1 0,9 0 0 15,0-5 0-15,-4 1 1 16,9-1-1-16,-15-4 1 16,10 0-1-16,-9 1 0 15,9-1 1-15,-4 4 1 16,-1-4 0-16,0 5 1 15,6 4-2-15,-11-5 1 16,1 14 0-16,-1-5 0 16,1 4-1-16,-1 5 1 15,-14 4 0-15,0 8 0 0,0 10 0 16,0 7 0-16,-14 5 0 16,-1 5 1-16,1 4-1 15,-1 8 1-15,5-8-2 16,-4 0 1-16,-1-1-2 15,1 1 1-15,14 0-4 16,-5-13 0-16,-5-5-6 16,10-4 1-16</inkml:trace>
  <inkml:trace contextRef="#ctx0" brushRef="#br0" timeOffset="62513.4321">10127 6700 28 0,'0'0'14'0,"14"17"-12"0,-14-17 21 15,0 0-20-15,0 5 1 16,0-14 0-16,0 13 1 16,-5-4-7-16,-4 5 1 15,4-1 4-15,-5 13 0 0,0 9-2 16,6-4 1-16,-6 4-1 16,5 8 1-16,-5-4-1 15,20-4 0-15,-5 4-1 16,5-4 1-16,4 0-2 15,10-5 1-15,-4-4-2 16,9-4 0-16,-5-4-2 16,0 0 0-16,-5-5-3 15,-9-4 1-15,5 0-6 16,9-4 1-16</inkml:trace>
  <inkml:trace contextRef="#ctx0" brushRef="#br0" timeOffset="62724.5835">10403 6851 24 0,'9'4'12'0,"-18"18"-3"0,9-14 17 16,-5-3-23-16,-5 12 1 16,5 9 2-16,-4 4 1 15,-6 9-8-15,1 4 1 16,4 8 4-16,5 10 1 15,-10 3-4-15,-9-8 1 16,10-8-14-16,14-10 0 16</inkml:trace>
  <inkml:trace contextRef="#ctx0" brushRef="#br0" timeOffset="46449.2115">1975 6339 17 0,'-14'-5'8'0,"9"1"-2"0,5 4 8 16,-5 0-12-16,0 0 0 16,5 0 0-16,0 0 0 15,0 0-3-15,5 0 1 16,-5 0 1-16,10 0 0 0,-5 4 0 16,0-4 0-16,-1 0-1 15,6 9 1-15,0 0-1 16,9 8 1-16,15-4 0 15,10 4 1-15,9 4-1 16,15 1 0-16,14 4 1 16,10 0 0-16,0 4-1 15,-5 4 1-15,0 5-2 16,-4 8 0-16,-6 5 0 16,-4 8 1-16,0 5-2 15,-1-5 1-15,1-4-3 16,0-4 1-16,-1 4-7 15,-4-13 1-15</inkml:trace>
  <inkml:trace contextRef="#ctx0" brushRef="#br0" timeOffset="47531.5648">4266 6851 10 0,'5'-17'5'0,"0"30"2"16,-5-13-3-16,10-9-2 15,-1 5 0-15,1-5 2 16,0 1 1-16,4-5-5 15,1 4 0-15,4-8 3 16,5 8 0-16,1-12-1 16,-1 8 1-16,-5-5-2 15,1 1 0-15,-1 4-1 16,-5 0 1-16,-4 5 0 16,-5-5 0-16,-5 0-1 15,0 0 1-15,-5 9 0 0,0 4 1 16,-4 0-2-16,-1 0 1 15,0 4-1-15,1 0 1 16,-11 9 0-16,10 0 0 16,-4 0-1-16,-5 9 1 15,4-1 0-15,-9 9 1 16,9 5-1-16,1-5 1 16,-1 0-1-16,6 0 0 15,-1 0-1-15,0 0 1 0,0-4-1 16,6 4 1-16,-1-4-1 15,0 0 0-15,5 0 0 16,5 0 1-16,4-5-1 16,1 1 1-16,10-5-2 15,9-4 1-15,5-4-6 16,9-9 0-16,1-5-4 16,9-8 1-16</inkml:trace>
  <inkml:trace contextRef="#ctx0" brushRef="#br0" timeOffset="48207.7749">5090 6580 26 0,'-10'-9'13'0,"0"22"-15"0,10-22 22 16,-5 5-20-16,1-4 0 16,-1-5 0-16,0 0 0 15,0 4 0-15,5 0 0 16,0 9 1-16,10-8 0 15,4 4 0-15,6-5 0 0,4 9 0 16,0 0 0-16,0 4 0 16,-4-4 0-16,-1 5-1 15,-4-1 1-15,-11 0-2 16,11-8 1-16,-10 12 0 16,-5-3 0-16,-5 3 0 15,0 1 0-15,-5 0 0 16,6 4 0-16,-6-5 0 15,5 5 0-15,0 0 0 16,0 0 0-16,0-5 0 16,1 5 0-16,-1-4 0 15,5 0 0-15,0-1 0 16,5-3 1-16,4 3-1 16,1 1 0-16,5-1 0 15,-1 1 1-15,5 0-1 16,1-1 0-16,-1 5 1 15,15-4 0-15,-10-1-1 0,1 5 1 16,-1-8 0-16,-15 16 1 16,1-8 0-16,-15 0 1 15,0 0-1-15,-4 0 0 16,-6 4 0-16,-4 0 0 16,-5-8-1-16,-10-9 0 15,5 4-3-15,0-8 0 16,0-1-7-16,4-3 1 0,1-5-3 15,5-4 0-15</inkml:trace>
  <inkml:trace contextRef="#ctx0" brushRef="#br0" timeOffset="52200.9078">6916 7032 28 0,'-25'-5'14'0,"25"1"-10"16,0 4 16-16,0 0-19 16,0 0 1-1,10-4 0 1,19 0 1-16,-5 4-4 16,0-5 0-16,-4 1 0 15,9 0 1-15,-10 4-4 16,1 0 1-16,4-13-7 15,-5 13 1-15</inkml:trace>
  <inkml:trace contextRef="#ctx0" brushRef="#br0" timeOffset="52410.7637">6862 6976 39 0,'5'4'19'0,"58"-13"-28"0,-29 9 36 16,0-12-38-16,9-1 1 16,16-13-9-16,4 4 1 0</inkml:trace>
  <inkml:trace contextRef="#ctx0" brushRef="#br0" timeOffset="49556.7033">3913 7751 22 0,'5'-18'11'0,"9"36"-8"0,-9-18 14 15,-5 0-16-15,0 0 1 16,14 0 2-16,1-9 0 15,4 0-5-15,1 1 0 0,4-5 3 16,5 9 0-16,5-14-1 16,10 6 1-16,-6-6-2 15,-4 5 1-15,0 0-1 16,0 1 1-16,-5-1-1 16,-5 0 1-16,0 4 0 15,-4-4 0-15,-6 13-1 16,-4 5 0-16,-5 7 0 15,-5 1 0-15,0 5 0 16,-5 7 1-16,0 10-1 16,-4 4 0-16,-1-1 0 15,-5 5 1-15,1 9-1 16,-6 0 0-16,1-1 0 16,-5 5 1-16,4-17-4 15,6-9 0-15,9-4-7 16,10-13 1-16</inkml:trace>
  <inkml:trace contextRef="#ctx0" brushRef="#br0" timeOffset="50458.3444">4605 7833 24 0,'0'4'12'0,"39"-4"-11"0,-20-4 20 16,6-1-21-16,4-3 0 16,9-1-1-16,21-4 0 15,-11-4 0-15,5 4 0 16,1 0-2-16,-1-4 0 15,-5 4-4-15,10-9 0 16</inkml:trace>
  <inkml:trace contextRef="#ctx0" brushRef="#br0" timeOffset="50203.1665">4794 7527 26 0,'0'4'13'0,"0"-8"-11"15,0 4 16-15,5-9-16 16,-5 14 0-16,0-5 0 15,0 0 0-15,0 0-3 16,0 0 0-16,5-5 3 0,-5 5 0 16,0 0-1-16,10 0 0 15,4-4 0-15,5 4 1 16,1-4-1-16,4 8 0 16,-9 0-1-16,14-4 1 15,-5 5-1-15,-5-5 1 16,1 4-1-16,-1 4 0 15,-5 1 0-15,-4 0 0 16,0-1 0-16,-5 5 0 0,0 4-1 16,-5 5 1-16,-5 4 0 15,-5 4 0-15,-9 0-1 16,-1 0 1-16,1 0-1 16,4-4 0-16,1 0-2 15,-1-4 1-15,1-5-3 16,4-4 0-16,-4 0-5 15,9-5 1-15</inkml:trace>
  <inkml:trace contextRef="#ctx0" brushRef="#br0" timeOffset="50908.6642">5618 7467 30 0,'-30'34'15'0,"6"-8"-21"16,19-18 29-16,-4 1-23 16,-20 13 0-16,9-1 0 15,-14-4 0-15,5 1-1 16,0 7 1-16,0 1 0 15,0 0 0-15,0 4 0 16,5 0 1-16,0 0 1 16,9 1 0-16,5-1 0 0,6-4 1 15,4-5-1-15,4 1 1 16,1-9-2-16,5-1 1 16,0-3-1-16,4-5 0 15,1-4-2-15,-6-8 1 16,1-1-1-16,0-4 0 15,-5 0 0-15,-1 0 0 16,-4 0-1-16,0 1 1 16,-4 3 0-16,-1 5 0 0,-5 4-2 15,0 0 0-15,-4 8-4 16,-5 1 0-16,4-1-2 16,0 1 1-16</inkml:trace>
  <inkml:trace contextRef="#ctx0" brushRef="#br0" timeOffset="51163.8452">5787 7850 52 0,'-19'17'26'0,"14"4"-38"16,5-16 56-16,-10-1-45 15,10 0 1-15,-14-4-7 16,-6 0 1-16,1 0-1 0,4-4 1 16,1 0-8-16,14-5 1 15</inkml:trace>
  <inkml:trace contextRef="#ctx0" brushRef="#br0" timeOffset="51810.1569">6126 7475 37 0,'5'0'18'0,"43"-4"-21"16,-43-5 32-16,10 1-29 15,-1-1 0-15,6 9 0 16,-1-9 0-16,-4 9 0 15,4 0 0-15,-5-4 0 16,11 4 0-16,-11 9-1 16,-4-1 1-16,4 1-1 15,-9 0 1-15,-5-1-1 16,0 1 1-16,0 4-1 0,-9 0 1 16,-6-5-1-16,0 1 1 15,-4 8-1-15,-10-4 1 16,10 0-1-16,-10 4 0 15,14-4 0-15,1-4 1 16,4 4 0-16,0-1 0 16,5-3 0-16,15 4 0 15,0-9 0-15,4 5 1 16,6 0-1-16,-1-5 0 0,0 0 0 16,6 5 0-16,-6-5 0 15,5 5 1-15,0 4-1 16,-4-1 0-16,-6 6 0 15,6-1 0-15,-11 0 0 16,-4 0 1-16,-5 1 0 16,-9 3 0-16,-6-4 0 15,-9 1 1-15,4-1 0 16,-18-4 0-16,-1 4-1 16,0-13 0-16,5-8-3 15,5-5 0-15,-5-12-9 16,20-5 1-16</inkml:trace>
  <inkml:trace contextRef="#ctx0" brushRef="#br0" timeOffset="48822.0098">3588 7286 4 0,'-5'13'2'0,"10"-13"13"15,0-9-7-15,-5 9-6 16,10-9 0-16,-1 1 1 16,6-1 1-16,4 1-4 15,10-1 0-15,10 0 3 16,14 1 1-16,15-1-1 15,15 1 0-15,4-1 0 16,5 0 1-16,14 1-2 16,6-1 1-16,14 1 0 15,9 8 0-15,6 0-1 16,14 0 1-16,9-5-1 16,11 1 1-16,-15-5-3 15,4-4 0-15,-4 0-5 16,-10 1 1-16,-9-6-7 0,-6-3 1 15</inkml:trace>
  <inkml:trace contextRef="#ctx0" brushRef="#br0" timeOffset="-208412.5966">552 7764 29 0,'4'13'14'0,"11"-18"-7"15,-15 5 14-15,0 0-20 16,0 0 0-16,-5 0 0 15,-5 5 0-15,-4 3-2 16,-6 9 1-16,-13 9 1 16,-6 13 1-16,-5 13 0 15,1 16 0-15,-20 14 0 16,5 9 0-16,4-1 1 16,6 5 1-16,4-5-2 15,10 5 1-15,15 8-3 16,14-12 1-16,15 3-4 15,24-8 1-15,9-17-11 0,20-4 0 16</inkml:trace>
  <inkml:trace contextRef="#ctx0" brushRef="#br0" timeOffset="-207992.6101">1147 7884 39 0,'-24'13'19'0,"24"9"-19"16,0-18 27-16,-5 0-27 16,-5 5 1-16,1 4-1 15,-1 8 1-15,-9 9-2 16,-1 5 1-16,-4 8 0 16,-5 13 0-16,0 4 0 15,5 5 1-15,14-1-1 16,5-3 1-16,10-1 0 15,10-9 0-15,4-12-1 0,5-4 0 16,10-14-2-16,10-12 0 16,-6-13-5-16,1-9 1 15,0-13-5-15,-5-9 0 16</inkml:trace>
  <inkml:trace contextRef="#ctx0" brushRef="#br0" timeOffset="-207760.7585">1385 8168 28 0,'-10'13'14'0,"-5"26"-16"0,15-30 22 0,-5 12-17 16,-9 5 0-16,4 4 1 15,1 5 0-15,-1 3-5 16,0 14 1-16,1 0 3 16,-1 4 1-16,0 4-3 15,0 0 1-15,-14 9-1 16,5 4 0-16,0 5-3 15,-1-14 1-15,1-8-3 16,4-8 0-16,6-14-7 16,-1 0 1-16</inkml:trace>
  <inkml:trace contextRef="#ctx0" brushRef="#br0" timeOffset="-207046.6349">2271 8659 40 0,'-20'4'20'0,"25"1"-26"15,0-10 39-15,0-3-32 16,5-9 0-16,-1-5 0 0,1-8 0 16,0-9-2-16,4-8 0 15,11-5 1-15,4-12 0 16,0 16-1-16,0-8 0 16,5 5 1-16,-5-1 0 15,-5 9 1-15,0 8 0 16,0 10 0-16,-9 3 1 15,-1 13-1-15,-4 1 0 16,0 12 0-16,-10 9 0 0,0 9-2 16,-5 16 1-16,-5 18 0 15,-4 9 1-15,-6 4-1 16,-4 4 0-16,-5 9-1 16,5-9 0-16,9-13-2 15,10-4 1-15,15 0-7 16,0-21 1-16,4-5-4 15,11-22 1-15</inkml:trace>
  <inkml:trace contextRef="#ctx0" brushRef="#br0" timeOffset="-207497.9743">1719 8831 43 0,'-10'22'21'0,"20"8"-25"0,-1-17 38 15,-4 4-33-15,-5 9 0 16,-5 8-1-16,-9 14 1 15,-1-1-3-15,-4 0 1 0,4-4-3 16,6-4 0-16,-1 0-6 16,5-9 1-16,10-8-3 15,14-5 0-15</inkml:trace>
  <inkml:trace contextRef="#ctx0" brushRef="#br0" timeOffset="-206776.7054">2828 7927 33 0,'5'-17'16'0,"14"8"-16"16,-9 5 28-16,-1 4-26 16,6 0 0-16,-1 4 2 15,6 5 0-15,-1 8-5 0,1 9 1 16,-1 17 3-16,-4 9 1 16,-1 12-1-16,-4 22 0 15,-10 5-1-15,-10 4 0 16,-14 16-2-16,-15 10 0 15,-9-5-3-15,-20 1 0 16,-10-14-11-16,-19-13 1 0</inkml:trace>
  <inkml:trace contextRef="#ctx0" brushRef="#br0" timeOffset="-115299.5657">-756 10024 36 0,'5'-13'18'0,"24"21"-19"15,-10-3 28-15,10-5-27 16,0 0 1-16,15-5 0 16,4-3 0-16,6 8-2 15,-1-4 1-15,0 8-3 16,-4-4 0-16,4-9-7 15,0 1 0-15</inkml:trace>
  <inkml:trace contextRef="#ctx0" brushRef="#br0" timeOffset="-115600.5458">-746 9869 28 0,'-10'4'14'0,"5"-4"-11"0,5 0 14 16,0 0-15-16,0 0 1 15,0 0 0-15,0 0 0 16,0-8-5-16,0 8 1 16,10 0 3-16,-1-5 0 15,6 1-2-15,4 0 1 16,15 4-1-16,0 0 1 15,5 4 0-15,0 0 0 16,4 1-1-16,1-1 1 16,-1 4 0-16,-4-8 0 0,-10 5-1 15,-5 3 0-15,-4 1 0 16,-6 8 0-16,-4 0 0 16,-5 1 0-16,-5 3 0 15,0-4 1-15,-20 5-1 16,1 8 0-16,0-8 0 15,-6 3 1-15,1-3-1 16,-5 4 0-16,5-5 0 16,0 1 0-16,-5 4 0 15,0 4 1-15,19-9-2 16,5-4 1-16,0 5 0 16,0 0 0-16,10-5 0 15,5-4 0-15,4 4 0 16,6 0 1-16,4-4-1 15,5 0 1-15,5 0-1 16,5-9 1-16,-5 0-1 16,0 5 1-16,-5-5-2 0,-5-4 1 15,0 9-4-15,-5-9 1 16,-4 0-8-16,-5-17 1 16</inkml:trace>
  <inkml:trace contextRef="#ctx0" brushRef="#br0" timeOffset="-114760.8229">193 9262 14 0,'-10'4'7'0,"20"-13"2"16,-10 9 1-16,5-8-9 15,-5-1 0-15,5-4 0 16,-5 0 1-16,9 9-2 15,6-4 0-15,0-1 2 16,-1 0 0-16,5 1-1 16,6 3 1-16,-1-3 0 15,5 8 0-15,0-5-1 16,-5 1 0-16,0 4 0 0,1 4 1 16,-1 1-1-16,0-1 1 15,0 0-1-15,5 5 0 16,-4-5 0-16,-1 1 0 15,-5-10-1-15,1 10 0 16,-6-5-5-16,1-5 1 16,-6 1-5-16,1-5 1 15</inkml:trace>
  <inkml:trace contextRef="#ctx0" brushRef="#br0" timeOffset="-114236.3537">382 9301 27 0,'10'8'13'0,"-15"-8"-13"16,5 0 21-16,-5 4-21 16,0 5 1-16,-5 0-1 0,-4 4 0 15,-1 4 0-15,1 4 1 16,-1 1 0-16,1 8 0 16,-1 4-1-16,6 1 1 15,-1-1 0-15,0 1 0 16,1-1-1-16,-1 5 0 15,5-5 0-15,0 1 1 16,-5-1-1-16,6-4 1 16,-1 1-1-16,5-1 1 15,0-4-1-15,9-9 1 0,1 4 0 16,10-4 0-16,9-12-1 16,9 3 1-16,1-8 0 15,0 0 0-15,-5 0-1 16,-5 0 1-16,0-4-1 15,-5 4 1-15,-5-9-2 16,-4 9 1-16,-5 0-3 16,-1 0 1-16,-4 5-7 15,-5-5 0-15,0 0-1 16,0 0 1-16</inkml:trace>
  <inkml:trace contextRef="#ctx0" brushRef="#br0" timeOffset="-113695.9181">939 9253 30 0,'-15'13'15'0,"-28"-26"-19"0,38 13 29 0,0-4-25 16,0 8 0-16,-4 5-1 15,-6-1 0-15,-4 5 1 16,-1 5 0-16,-4 3-1 15,0 5 1-15,-5 0-1 16,5 4 1-16,-1 4 0 16,1 1 0-16,5-1 0 15,4 1 0-15,6-10 0 16,-1 6 1-16,5 3-1 16,5-17 0-16,0 5-1 15,0-9 1-15,10-9 0 16,-1 5 0-16,1-5 0 15,5 0 1-15,4-4 0 16,5 0 0-16,-4-4 0 16,4 4 0-16,-5 0 0 0,1-4 0 31,-1-1 0-31,-4 1 0 16,-6 4-3-16,1 0 1 15,-5-9-7-15,-5 9 0 16</inkml:trace>
  <inkml:trace contextRef="#ctx0" brushRef="#br0" timeOffset="-112944.4881">1302 9128 22 0,'-14'18'11'0,"9"-14"-7"16,5-4 12-16,-5 0-16 15,0 0 1-15,0-4-1 16,0-1 1-16,5 5-1 16,0 0 0-16,0 0 1 15,0 0 0-15,0 0 1 16,5 5 0-16,5-1 0 16,0-4 1-16,9 4-1 0,5 0 1 15,10-4-1-15,0 9 1 16,0-5-3-16,-5 1 1 15,0-1-1-15,-5 5 0 16,1-5 0-16,-11 0 0 16,1 5 0-16,-6-5 1 15,-4 13-1-15,0-8 0 16,0 4 1-16,0 4 0 16,-5 5-1-16,0 3 0 0,0 1 0 15,0 4 0-15,-5 5 0 16,-5 8 0-16,0 4-1 15,1 1 1-15,-1-1 0 16,0 5 0-16,6-1 0 16,-1-3 0-16,5-5 0 15,5 4 0-15,-1-4 0 16,1-4 1-16,0-9-1 16,-5-4 1-16,5-5 0 15,-5-3 0-15,-5-1 0 16,0 0 1-16,-4-8-1 15,-1-1 1-15,-5 1-1 16,-9-5 1-16,-5 0-1 16,-5-4 0-16,0-4-1 15,0 0 1-15,-9-5-3 16,4 5 1-16,-5-5-4 16,6-4 1-16,4 5-5 0,5-1 0 15,9 1-2-15,11-1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55.19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1473 2996 26 0,'-5'0'13'0,"24"-30"-8"0,-9 17 14 0,4-4-19 16,1-5 0-16,4-4 0 15,-4-4 0-15,14-4 0 16,0-1 1-16,5 9 0 16,5-3 0-16,-1-1 1 15,16 0 0-15,-1-4 0 16,15-1 1-16,14 1-2 15,15-1 1-15,19-3-1 16,20-10 1-16,-2-8-2 16,7-4 1-16,24-18-9 15,4-11 1-15,-4-10-3 16,-15-26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3:58.07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5217-665 27 0,'-15'-4'13'0,"-9"30"-12"15,14-9 18-15,1 1-20 16,-1-1 1-16,-4 4-3 16,9 1 0-16,-5 0-2 15,0 4 0-15,1-5-3 16,-1 1 1-16</inkml:trace>
  <inkml:trace contextRef="#ctx0" brushRef="#br0" timeOffset="719.9381">6050-1248 40 0,'-39'64'20'0,"10"-16"-29"16,24-31 43-16,-14 14-33 15,-25 16 0-15,10 5 0 16,-19 17 0-16,-10 0-2 15,15 14 1-15,-1-6-4 16,11-7 0-16,9-14-7 16,24-13 1-16</inkml:trace>
  <inkml:trace contextRef="#ctx0" brushRef="#br0" timeOffset="520.7961">5667-1430 25 0,'-9'30'12'0,"13"-30"-15"15,-13 0 25-15,4 9-22 16,0-5 1-16,-5 5 0 15,6 4 0-15,-11 0-2 16,1 4 1-16,9 5 0 16,-5-1 1-16,0 1-1 15,1 4 1-15,4 4 0 16,0-4 0-16,0 4 0 16,5 1 1-16,0 3 0 15,5-17 0-15,5 14 0 16,9-5 0-16,10-9-2 15,-5-4 1-15,5-4-3 0,0-5 0 16,0-13-6-16,5 5 0 16,0-9-2-16,0 0 1 15</inkml:trace>
  <inkml:trace contextRef="#ctx0" brushRef="#br0" timeOffset="1966.4471">5217-633 23 0,'0'-4'11'0,"0"-22"-6"0,0 26 11 15,0 0-16-15,0 0 0 16,-15-4 0-16,15 4 0 15,-4 4 0-15,-11 5 0 16,0 4 0-16,6-5 0 0,-6 10 1 16,6-1 0-16,-6-4 0 15,10 4 1-15,0-4-1 16,1 0 1-16,-1 0 0 16,5 0 0-16,0-4-1 15,0-1 1-15,5-4-1 16,-1 1 0-16,6-5 0 15,5 0 0-15,-1-5 0 16,5-3 0-16,-4-1-1 16,-5-4 1-16,-1-4 0 15,1 0 0-15,-5-5-1 16,-5 1 1-16,0 3 0 16,0-3 0-16,0 4 0 15,-5 4 1-15,-5 0-1 16,1 0 0-16,-1 4-1 15,0 9 1-15,5 0-3 16,5 0 0-16,-4 0-9 16,-11 22 1-16</inkml:trace>
  <inkml:trace contextRef="#ctx0" brushRef="#br0" timeOffset="5284.752">3948-369 16 0,'-15'-9'8'0,"1"5"-2"16,9 4 8-16,-5-5-13 15,10 5 1-15,-4 0-1 16,-1 0 1-16,5 0-3 16,0 0 1-16,0 0 1 15,0 0 0-15,0 0 0 16,0 0 0-16,5 0-1 16,-1 5 1-16,11-1-1 0,-1 0 1 15,1 1-1-15,4-1 1 16,1 0-1-16,-1 0 1 15,5 1-1-15,1-1 0 16,8 5 0-16,-13-5 0 16,-1 0 0-16,-9 9 0 15,4 0 0-15,1-4 0 16,-10 8 0-16,-5-4 1 16,-15 9-1-16,-4 3 1 0,9 6 0 15,-4 3 1-15,-6 5-1 16,-4 0 1-16,10 0 0 15,-6 4 0-15,-4 0-1 16,0-4 0-16,9-1-1 16,-4-3 1-16,-1-5-1 15,6 0 0-15,-1-8-2 16,11-5 0-16,-6 0-2 16,0-4 0-16,5-4-5 15,0-5 1-15</inkml:trace>
  <inkml:trace contextRef="#ctx0" brushRef="#br0" timeOffset="5570.2638">3919-72 28 0,'-15'4'14'0,"15"14"-13"0,0-18 23 15,0 0-24-15,10 4 1 16,-5 0 1-16,5 1 0 16,4-5-3-16,1 4 1 15,-1 0-1-15,15-8 1 16,5 0-8-16,0-9 1 0,14 8-3 15,1-8 1-15</inkml:trace>
  <inkml:trace contextRef="#ctx0" brushRef="#br0" timeOffset="5796.2368">4321 221 42 0,'-34'26'21'0,"34"-13"-29"16,0-13 44-16,0 0-38 16,0 0 1-16,0 0-8 15,0 0 1-15,10-8 1 16,-5-1 1-16</inkml:trace>
  <inkml:trace contextRef="#ctx0" brushRef="#br0" timeOffset="6336.2172">4737-344 21 0,'10'-4'10'0,"-5"4"-2"16,-5 0 8-16,0 0-15 15,0 0 1-15,-5 4 1 16,-5 9 1-16,6 0-4 16,-6-4 0-16,0 4 3 15,-4 4 0-15,-1 0 0 16,1 1 0-16,-1 7-2 15,1 1 1-15,-6 5-2 0,1-6 1 16,4 10-1-16,6 4 1 16,-1-5 0-16,0 5 0 15,5-4-1-15,5-5 1 16,5-9-1-16,5 1 1 16,9-5-2-16,-4-4 0 15,14-4-1-15,-5-9 0 16,0-5-3-16,1-8 1 15,-1 5-7-15,-5-9 1 0,0 4 0 16,6-5 0-16</inkml:trace>
  <inkml:trace contextRef="#ctx0" brushRef="#br0" timeOffset="6560.8401">4815 62 41 0,'-15'26'20'0,"6"51"-28"16,4-59 46-16,0 3-38 16,0 5 0-16,-5 0-4 15,10 0 0-15,-4 4-4 16,-6 0 1-16,5 0-4 0,-5 0 0 15</inkml:trace>
  <inkml:trace contextRef="#ctx0" brushRef="#br0" timeOffset="9294.0821">3972 614 13 0,'-14'0'6'0,"9"8"4"0,0-8 6 16,0 0-14-16,0-4 0 15,0 4 1-15,1 0 1 16,-1 0-5-16,0 4 0 15,-10 5 3-15,11 4 1 16,-6-4-1-16,0 8 0 16,0-4-1-16,1 0 1 15,4 0-1-15,-5 4 1 0,1-4-1 16,4 0 0-16,-5 0-1 16,10 0 1-16,0-5-1 15,0 10 1-15,0-10-1 16,15 9 0-16,-1-8 0 15,1 0 0-15,4-1 0 16,0 1 1-16,6-9-1 16,-1 0 1-16,-5-13-1 15,15 4 1-15,0-8-1 16,-5-9 1-16,5 5-1 16,-5-5 1-16,-5 0-1 15,0 4 0-15,-4-4 0 16,-15 5 1-16,9-5-1 15,-14 0 1-15,0 0 0 16,-14 5 0-16,9-5-1 16,-5 4 1-16,-4 1-1 15,-6 8 1-15,1 4-2 16,9 5 1-16,-4 4-3 16,-1 4 0-16,1 0-6 0,-1 9 1 15,10 5-3-15,-4 8 1 16</inkml:trace>
  <inkml:trace contextRef="#ctx0" brushRef="#br0" timeOffset="9564.5392">4490 814 39 0,'-19'22'19'0,"9"-22"-27"16,10 4 39-16,0-4-34 16,-9 0 1-16,4 0-5 15,-10 0 0-15,1 0 2 16,4 0 1-16,5 0-6 15,0-4 0-15</inkml:trace>
  <inkml:trace contextRef="#ctx0" brushRef="#br0" timeOffset="10029.5057">4844 451 16 0,'-24'13'8'0,"24"-22"-8"0,0 9 13 0,0 0-13 15,0 0 0-15,0 0 3 16,0 5 0-16,-5 3-1 16,0 1 1-16,0 0 2 15,0 8 0-15,-4 0 1 16,-1 5 0-16,5-1-1 16,-5-3 0-16,10 3-3 15,-4-4 0-15,-6 1-2 16,10 3 0-16,0 1-1 15,0 4 0-15,10-4-1 16,-6 3 1-16,6-3-2 16,0-5 1-16,9-4-1 15,10-4 0-15,0 4-1 16,0-13 0-16,-4-4-5 16,9-18 0-16</inkml:trace>
  <inkml:trace contextRef="#ctx0" brushRef="#br0" timeOffset="13346.631">4263 1073 27 0,'-15'0'13'0,"10"5"-15"16,1-5 20-16,-1 0-19 15,-10 0 1-15,1 0-1 16,4 0 0-16,-5 4 2 15,-9 5 0-15,5-1 0 0,4 5 1 16,1 0 1-16,-1 4 0 31,1 9 1-31,4 0 0 16,-4 0-1-16,14 0 0 16,0-9-2-16,0-4 0 15,0-4-1-15,14 4 0 16,10-4-1-16,0-18 0 15,6 0 0-15,13-8 1 16,-14-5 0-16,15-8 0 0,-10 0 0 16,0 0 0-16,-10-1 0 15,0 1 1-15,-5 4 0 16,-4 0 0-16,-5 5 1 16,-6 3 0-16,-4-3 0 15,-14 8 0-15,-1 13-1 16,1 0 0-16,-6 4-2 15,-4-4 0-15,0 9-6 16,5-1 0-16,-1 1-4 16,1 8 0-16</inkml:trace>
  <inkml:trace contextRef="#ctx0" brushRef="#br0" timeOffset="12850.4808">3900 922 26 0,'-15'17'13'0,"10"-4"-11"0,5-13 20 15,0 0-22-15,0 0 0 16,0-8-1-16,0 8 1 16,-5-5 0-16,0-3 1 15,-4 3 0-15,4 1 0 16,-5 4 0-16,1-4 1 16,9 8 0-16,-5 0 0 15,-5-4 0-15,10 5 0 16,0 3-1-16,10 5 0 15,-5 0-1-15,-5 0 1 16,9 0-1-16,1 0 0 0,-5 0 0 16,0 0 0-16,-5 4-1 15,0 1 1-15,0-1 0 16,-5 5 0-16,-5-1 0 16,-4 5 0-16,-1-9-1 15,5 9 1-15,-4 5 0 16,-1-1 0-16,1-4-1 15,-6-5 0-15,1-3 0 16,-5-5 0-16,9-5-1 16,-4-3 1-16,14-1-1 15,-5-4 0-15,6-9 1 16,-1-4 0-16,5-4 0 16,5 0 1-16,-5 4 0 15,4 0 0-15,-4 4 0 16,0 0 0-16,0 9 0 15,10-8 0-15,-5 3 0 0,-5-7 0 16,10 7 1-16,-10 5 0 16,4 0 0-16,1 0 0 15,-5 0 1-15,5 0 0 16,0 17-1-16,0-12 1 16,0 8-1-16,-1 4 1 15,1 5-1-15,5 4 1 16,-5 4-2-16,0-9 1 15,4 10-2-15,-4-14 0 0,15 0-5 16,-6-4 1-16,6-4-5 16,4-9 0-16</inkml:trace>
  <inkml:trace contextRef="#ctx0" brushRef="#br0" timeOffset="-6081.4169">3396-1177 28 0,'-10'13'14'0,"5"0"-16"16,10-9 28-16,0 5-26 15,0 4 0-15,0 4-1 16,4 13 0-16,-4 9 1 16,5 4 0-16,-5 9-1 15,-5 17 1-15,0-5 0 16,0 5 0-16,-5 9 1 16,0 3 1-16,0 10-1 0,-9 12 0 15,-6-4 0-15,6 9 1 16,4-5-2-16,0 5 1 15,6-9-1-15,-1-5 0 16,5-3 0-16,-5-1 0 16,0-4-1-16,0-4 1 15,-4-9-1-15,-1 5 1 16,-5-5-1-16,6 5 1 16,-11-5-1-16,1 4 0 0,4 1 0 15,-4-1 1-15,14 9-1 16,0-8 1-16,0-5 0 15,5-8 0-15,0-14 1 16,5-8 0-16,0-8-1 16,0-9 1-16,9-1 0 15,-4-7 0-15,0-10-1 16,4-4 1-16,1-12-2 16,4 4 1-16,15-5 0 15,-5-4 0-15,0-8-1 16,-4 8 1-16,-1 0-1 15,0-9 1-15,5 9 0 16,-5-8 0-16,-9 8-1 16,14 4 1-16,-5-4 0 15,0 5 1-15,0 3-1 16,1 5 1-16,-1-4-1 16,-5 8 0-16,5-4-4 0,-4 5 0 15,-1-1-5-15,10 0 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6:11.56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1337 108 22 0,'-5'4'11'0,"-5"-8"-6"0,10 4 11 15,0 0-16-15,0-5 1 16,-5 1 1-16,-4 0 0 15,4-1-3-15,-5 1 1 16,0 0 1-16,-4-5 0 16,-1 5 0-16,1 0 1 15,-6 4-1-15,1 4 1 16,0 0-1-16,-10 0 0 16,9 1 0-16,1 3 1 15,-5 1-2-15,9 0 1 0,-4 4-1 16,-1-1 1-16,1 1-1 15,-10-4 1-15,-5 17-1 16,15-18 1-16,-10 10 0 16,4-1 0-16,1 4-1 15,0-3 1-15,-5 3-1 16,10 5 1-16,-10-5-1 16,-5 10 1-16,5-1-1 15,9 0 0-15,1 4 0 16,-1-4 0-16,-4 1 0 15,15-1 1-15,-6 4-1 16,0-8 0-16,1 4 0 16,-1-4 0-16,11 0 0 15,-6 0 0-15,0-1 0 16,1 6 0-16,-1-1 0 16,-5 4 0-16,6 9 0 15,-6 0 1 1,5 26-1-16,-4-13 1 15,-1 0 0-15,1 0 0 16,-6 0-1-16,1 4 1 16,5-4-1-16,-1-4 0 15,0 4 0-15,1 4 0 16,9 9-1-16,0-4 1 16,5 3 0-16,0 10 0 15,0-13 0-15,0 3 0 16,0 1 0-16,0-4 1 15,-5 4-1-15,1-5 0 0,-1 1 0 16,0 4 0-16,5-5 0 16,-5 1 0-16,5 4 0 15,-5 4 0-15,0-4-1 16,-4 4 1-16,9 0 0 16,-5 5 0-16,-5-1 0 15,10 5 0-15,-14-9 0 16,9 9 0-16,-10-4 0 15,6 8 0-15,-6-13 0 16,5-4 0-16,-4 0 0 16,-1-9 1-16,6 4-1 15,-6 1 0-15,1 4 0 16,9 0 0-16,-5 4-1 16,5-4 1-16,-5 0 0 15,10 0 0-15,-4-5 0 16,-1 1 0-16,5-9 0 15,0-5 0-15,-5-3 0 0,5-5 1 16,0 4-1-16,0 1 0 16,-5-1 0-16,5 9 0 15,-5 0 0-15,0 13 0 16,1 4-1-16,-1 4 1 16,0-3 0-16,-5-1 1 15,10-4-1-15,0-9 0 16,0 0 0-16,0 5 0 15,0-9 0-15,0 8 1 0,0-3-1 16,0-1 0-16,0 13 0 16,0 9 0-16,-5-9 0 15,5-4 1-15,-9 0-1 16,9-5 0-16,0-3 0 16,0 3 0-16,0-4 0 15,9-8 0 1,-4 13 0-1,5 4 0-15,0-13 0 16,-1 8 0-16,1-4 0 16,4-4 0-16,1 0 0 15,0-8 1-15,4-1-1 16,0-4 0-16,-4 0 0 16,-1-8 0-16,1 3-1 15,4-8 1-15,-4 5 0 16,-1-5 0-16,1 0-1 15,-10-4 1-15,14 0 0 16,-9 4 0-16,4 4 0 0,-4-3 0 16,4-1 0-16,1 0 1 15,4 0-1-15,1-4 0 16,-6 0 0-16,10-5 0 16,1-4 0-16,-6 1 0 15,10-6 0-15,0 6 0 16,-5-5-1-16,5 0 1 0,1-1 0 15,-6 1 0-15,5-4 0 16,0 4 0-16,-5 0 0 16,20 0 0-16,-6-5 0 15,1-3 0-15,5-1 0 16,-6 0 1-16,6-4-1 16,9 0 0-16,-4 0 0 15,-1 0 0-15,1 5 0 16,-1-1 1-16,5 4-1 15,1-3 0-15,9 3 0 16,-5-3 0-16,0-1 0 16,5 0 0-16,-5 1 0 15,5-5 0-15,0 0 0 16,5-5 0-16,-1-3 0 16,-13 3 0-16,14 1 0 15,-10 0 1-15,5-5-1 16,-5 9 0-16,-5-4 0 15,5 0 0-15,-5-5-1 0,1 5 1 16,-11-1-1-16,6-3 1 16,-6-1 0-16,1-8 0 15,4 4-1-15,-4-4 1 16,-5-5 0-16,-5 9 1 16,4-4-1-16,6 0 0 15,-5 0 0-15,-1 4 0 16,1 4 0-16,-5-4 0 15,0 0 0-15,-5 0 0 0,0 5-1 16,0 3 1-16,10-7 0 16,-10-1 0-16,0-9 0 15,-5 1 0-15,0-1 0 16,5-4 0-16,1 0 0 16,-1 1 0-16,0-1 0 15,-5 4 0-15,5 1 0 16,0-1 0-16,10 1 0 15,-10-1 0-15,10 1 0 16,-1-1 1-16,1-4-1 16,-5 5 0-16,5-1-1 15,-10 1 0-15,0-1 1 16,5 1 0-16,-15-10 0 16,5 6 0-16,-9-6 0 15,-1 1 0-15,1-4 1 16,-1-5 0-16,1 0-1 15,-1-4 0-15,11-8 0 16,-16-5 0-16,-4 0 0 0,10-4 0 16,-6-1-1-16,-4-12 1 15,5-13 0-15,4-9 0 16,-14 1-1-16,10 20 0 16,-5-42 1-16,-5-9 0 15,10 5 0-15,-5-9 0 16,-5 4 0-16,0 0 0 15,0 4 0-15,0 1 0 16,-5-5 0-16,5-4 0 0,-10-9-1 16,10 13 1-16,-5 0 0 15,-5 0 0-15,10-4-1 16,0 4 1-16,-4 1 0 16,-16-10 0-16,6 14 0 15,9 29 0-15,-10-21 0 16,-9 0 0-16,0 13 0 15,-5-4 0-15,0 8 0 16,5-8 0-16,-10 8 0 16,-5 1 0-16,15-5 0 15,-5-5 0-15,14 1-1 16,-9 12 1-16,9 1 0 16,1 0 1-16,-1-1-2 15,1 5 1-15,4 4-1 16,-9 5 1-16,-5-5 0 15,-1 9 0-15,6-5 0 16,-10-3 0-16,5 3 0 16,-1-8 1-16,6 13 0 0,-5 0 0 15,9 4-1-15,6 4 0 16,-6 1 0-16,10-5 1 16,-4 13-2-16,-6 13 1 15,10-9 0-15,-4 0 0 16,-6 9 0-16,-9 9 0 15,9-1 0-15,1 5 0 16,-11-13 1-16,11 17 0 0,-1-4-1 16,-4 0 1-16,0 9-1 15,4-1 1-15,1 1-1 16,-1-1 1-16,-4 5-1 16,-1 4 1-16,6-4-1 15,-1-1 1-15,1 1 0 16,-15 4 0-16,14 0-1 15,-9 1 1-15,9-1 0 16,-9 0 0-16,10 0-1 16,-6 4 1-16,-4 1 0 15,0-1 0-15,-10 5-1 16,0-1 1-16,-10 5 0 16,6 0 0-16,-6 0 0 15,-9 5 0-15,-15-5-1 16,0 4 0-16,-14-4 1 15,9 0 0-15,-19 0-1 16,5 0 1-16,-10-4-1 16,-19-5 1-16,-10 0-4 0,0-8 1 15,-5 4-12-15,-24 9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4:31.9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-190 3312 24 0,'-5'0'12'0,"5"-9"-8"0,0 1 13 16,-5 8-17-16,0-5 1 16,0 5-1-16,-4 0 1 0,-1 5-1 15,-5-5 0 1,1 4 2-16,-6 0 0 0,1 5 0 15,-5 0 1-15,0-1-1 16,-1 18 1-16,1-5-1 16,0-3 1-16,0-1-2 15,-10 4 1-15,10 1-1 16,4-5 0-16,1 0 0 16,4 5 0-16,1-5-1 15,9 5 0-15,5-5 0 16,0 4 0-16,5 1 0 15,5-5 0-15,-1 5 0 16,1-9 0-16,-5 8 0 16,4 1 1-16,6-5-1 15,0-4 1-15,4-5-1 16,5 1 1-16,0-9 0 16,5-4 0-16,5-9 0 15,0-4 0-15,-5-9-1 16,5 9 0-16,5-9 0 0,-5-9 0 15,5-3-1-15,-10-1 1 16,-5 0-1-16,-5 5 1 16,-9-1 0-16,-5 1 0 15,-5 4 0-15,-5-5 1 16,-10 14 0-16,1-1 0 16,-6 1 0-16,6-1 0 0,-5 9 0 15,-1 0 0-15,1 5-1 16,4 3 1-16,1-3-1 15,4 3 0-15,0 5-1 16,1 5 0-16,-1-1-1 16,0 5 0-16,5 4 0 15,5 4 0-15,10 0 0 16,5 13 0-16,9-4 0 16,15-9 1-16,9 0 0 15,1-8 1-15,4 4 0 16,0-9 0-16,0-4 0 15,-9 0 1-15,-5 4 0 16,-10-8 0-16,0 0 0 16,-10 4 0-16,1 4-1 15,-6 9 1-15,-9 0-1 16,0 4 1-16,-5 13-1 16,-5 5 1-16,0-5-1 15,-5 4 1-15,6-3-1 0,-6 7 0 16,5-3 0-16,-5-5 0 15,5 4-3-15,5-12 1 16,0 4-10-16,5-9 1 16</inkml:trace>
  <inkml:trace contextRef="#ctx0" brushRef="#br0" timeOffset="1275.5618">463 2425 26 0,'-4'4'13'0,"8"-4"-13"15,-4 0 22-15,5 9-20 16,0 0 1-16,0 4 0 15,5-1 1-15,-5 1-5 16,-1 5 0-16,6 7 3 16,-5-3 1-16,0 8-2 15,4 4 0-15,-4 5 0 16,-5 4 0-16,0-4-1 16,0-5 1-16,0-3-1 15,0-6 1-15,0-3-1 16,0-1 0-16,0 1 0 0,0-9 0 15,0 0-1-15,0-5 0 16,0-3 0-16,0-1 0 16,0 0 0-16,5 1 0 15,-5-1 0-15,0 0 1 16,5 1-1-16,-5-5 1 16,10 0 0-16,-1 0 1 15,6 0-1-15,-1 0 0 16,6 0 0-16,-1 0 1 0,-4 0-2 15,4 0 1-15,0 0-2 16,-4 0 1-16,-5 0-3 16,-1 0 0-16,1 0-6 15,-5 4 1-15</inkml:trace>
  <inkml:trace contextRef="#ctx0" brushRef="#br0" timeOffset="1905.803">957 2283 28 0,'-19'17'14'0,"14"5"-12"16,0-14 22-16,-4 10-24 15,-1-1 0-15,-4-4-2 16,-1 8 1-16,0 1 1 16,1 8 1-16,-1 9-1 15,1-9 1-15,-1 0-1 16,1 0 0-16,-1 0 1 15,1-4 0-15,9-9-1 16,0 0 0-16,0-4-1 16,5 0 1-16,10-4-1 15,4-5 1-15,1 1-2 16,4-10 1-16,1 5 0 16,-1-4 0-16,0 4-1 15,6-9 1-15,-6 5 1 16,0 4 0-16,-4-4 0 15,-1 4 1-15,-4 4 0 0,0-4 0 16,-5 0-1-16,0 4 1 16,-5 1-4-16,0-5 1 15,0 4-5-15,0 0 0 16</inkml:trace>
  <inkml:trace contextRef="#ctx0" brushRef="#br0" timeOffset="751.3407">541 2201 17 0,'-10'9'8'0,"-4"-9"4"16,14 0 1-16,-5 0-12 15,0 0 1-15,5 4 1 16,-5-4 0-16,5 0-4 16,0 4 1-16,0 1 3 15,5-1 0-15,0 0-1 16,0 1 0-16,9-1-1 16,-4 0 1-16,4 1-1 15,11-1 0-15,4 0-1 16,5-4 0-16,4 0-2 0,1 0 1 15,-5-4-4-15,5 0 0 16,-10-1-4-16,0 1 0 16</inkml:trace>
  <inkml:trace contextRef="#ctx0" brushRef="#br0" timeOffset="2626.8176">1166 2158 17 0,'-10'9'8'0,"15"-18"-4"0,-5 9 9 0,5 0-13 15,4 0 1-15,1 0 2 16,5 0 0-16,-1 0-3 15,1 4 1-15,-1 1 1 16,6-1 1-16,-1 0-1 16,-4 1 0-16,4-1-1 15,5-4 0-15,0 0 0 0,1 0 0 16,-6 0-1-16,0 0 1 16,1 0 0-16,-1 0 0 15,0-4 0-15,-9 8 0 16,0 5-1-16,-1-1 1 15,1 1-1-15,-10 4 1 16,0 4-1-16,0 4 1 16,-5 1 0-16,0 8 1 0,1-4-1 15,-1 8 0-15,0 5 0 16,-5 0 1-16,1 4-2 16,-1 0 1-16,0 0-1 15,0 4 1-15,-14-8-1 16,10-4 0-16,-1 3 0 15,1-3 0-15,4-5 0 16,0-4 1-16,1-5-1 16,-1-4 0-16,0 5 0 15,1-9 1-15,-1 0 0 16,0 0 0-16,1 0 0 16,-6-5 1-16,0 1-1 15,1-5 0-15,-1 1 0 16,1-1 0-16,-6-4-2 15,6 0 0-15,-1 0-4 16,6 0 1-16,-1-4-8 16,0-1 1-16</inkml:trace>
  <inkml:trace contextRef="#ctx0" brushRef="#br0" timeOffset="-41405.5309">4992 300 24 0,'-19'9'12'0,"9"-22"-15"16,10 8 21-16,0 5-18 15,0-9 1-15,0 5-1 16,0-9 1-16,0 0-1 15,0 13 0-15,0 0 1 16,5-13 0-16,0 4 0 16,4-4 0-16,1 4 1 15,4 0 0-15,6 9-1 16,4 5 0-16,15 3 0 16,-5-8 1-16,0 0-4 0,4 0 1 15,-4-4-7-15,5 4 0 16,-10-13 0-16,10 0 0 15</inkml:trace>
  <inkml:trace contextRef="#ctx0" brushRef="#br0" timeOffset="-41735.9134">4866 458 16 0,'-5'0'8'0,"5"-5"-2"15,0 5 9-15,0 0-13 16,0 5 0-16,0-5 1 15,0 0 1-15,0 0-5 16,0 0 0-16,0 0 2 16,10-9 1-16,4 5-1 15,6-1 0-15,9-4 0 16,0 1 0-16,10-6 0 0,4 10 0 16,6 0 0-16,-1-5 1 15,0 0-2-15,-9 9 0 16,10 0 0-16,-11 0 0 15,-4 5-2-15,-5-5 1 16,-9 0-6-16,-1 0 1 16,-14 4-1-16,0 0 0 15</inkml:trace>
  <inkml:trace contextRef="#ctx0" brushRef="#br0" timeOffset="-64287.196">3568 350 27 0,'-15'-4'13'0,"25"-9"-18"16,-5 4 19-16,0-4-18 15,0-4 0-15,9-13-2 16,-4 4 1-16,9 0 7 0,1-8 0 16,-1 4-4-16,0 0 0 15,6 4 3-15,-1 0 1 16,-5 0 1-16,1 0 0 15,-6 0 0-15,-4 9 0 16,-1 9 0-16,-4-1 0 16,-5 9-1-16,-9 4 1 0,-1 5-1 15,0 4 0-15,-4 8 0 16,-11 18 0-16,6 4-1 16,-5 4 0-16,5 1-2 15,4-1 1-15,5-4-8 16,10-8 0-16</inkml:trace>
  <inkml:trace contextRef="#ctx0" brushRef="#br0" timeOffset="-61885.1168">3369 725 18 0,'0'-5'9'0,"5"-8"-8"0,-5 5 13 0,0-1-14 16,0 1 1-16,0-1-1 15,-5 5 1-15,1 4-1 16,-1 4 0-16,0 0 1 16,0 5 0-16,5-1 0 15,0 5 0-15,-5-4-1 16,5 4 1-16,-5 0-1 15,1 0 0-15,4-5-1 16,0 5 1-16,0-4 0 16,0-1 0-16,-5 1-1 15,0 0 1-15,5-1-1 16,0 9 1-16,-5-4-1 16,0-4 1-16,5-5-1 15,0 5 1-15,0-5-1 0,0 5 0 16,0-9 0-16,0 0 0 15,5 4-1-15,-5-4 1 16,0 0 0-16,0 0 0 16,5-4 0-16,5 8 0 15,4 0 1-15,1 9 1 16,-1-4 0-16,5 0 0 16,1-5 0-16,-6 0 1 0,-4 1-1 15,0 3 0 1,-5 5 0-16,-5 4 0 0,-5-4 1 15,0 0 1-15,-5-4 0 16,-4 4 0-16,-1 4 0 16,-4-9 1-16,-1 5-2 15,1 0 1-15,0-4-3 16,4-5 0-16,-4-4-1 16,-10 0 0-16,4 0-1 15,6-4 1-15,0-5-4 16,-1-4 1-16,1 0-4 15,9-4 1-15</inkml:trace>
  <inkml:trace contextRef="#ctx0" brushRef="#br0" timeOffset="-60788.5932">4101-1208 19 0,'0'8'9'0,"0"-34"-5"0,0 26 12 16,0 0-15-16,9-4 0 15,1 4 0-15,5 0 1 16,4 0-2-16,5 4 0 0,5-4 1 15,0 5 0-15,15 3-1 16,4-16 1-16,1 8-1 16,-6-5 1-16,-4 5-1 15,-5 5 0-15,-10 8 0 16,-4-9 0-16,-1 4 0 16,-4 1 1-16,-6 4-1 15,-4 9 0-15,0 3 0 16,-5 10 0-16,-5 4 0 15,0 4 1-15,0 4-1 16,-4 5 0-16,-1 12 0 16,-9 5 1-16,-1 9-2 15,-9 12 1-15,0 18-1 16,0 8 1-16,0-4-1 16,0 26 0-16,5-5-1 15,4 9 0-15,6-13-1 16,4-8 0-16,5-5-1 15,0-4 0-15,1-13 1 0,4-9 0 16,0 5 0-16,0-22 1 16,4-8 2-16,-4 4 0 15,0-9 1-15,-4-8 1 16,-1-1 0-16,-5-8 1 16,0-4 0-16,6-4 0 15,-1-1-1-15,0-4 1 16,0-8 0-16,0-5 0 15,0-4-1-15,5-5 0 0,-4 1-1 16,-1-5 1-16,0 1-1 16,0-1 1-16,-5 0 0 15,1 1 0-15,-6-1 0 16,-4 0 0-16,-1-4-1 16,-4 4 1-16,-10 1-4 15,-9-1 0-15,-6 5-7 16,-14 8 0-16</inkml:trace>
  <inkml:trace contextRef="#ctx0" brushRef="#br0" timeOffset="-40610.8728">5951-919 14 0,'0'0'7'0,"-24"0"-7"0,33-4 12 0,-9-5-12 16,0 9 1-16,-9-4-1 15,9-1 1-15,-10-3-1 16,5-1 0-16,0 5 2 16,0 4 0-16,1-5 0 15,-1 1 1-15,5 4-1 16,-5 0 1-16,10 4-1 15,-5-4 1-15,14-8-2 16,-4 8 1-16,0-9-2 16,9 9 1-16,-4-8 0 15,4 3 0-15,-5 1 0 16,11 4 0-16,-6-9 0 16,0 9 0-16,1 5-1 0,-1-5 1 15,-4-5-2-15,-1 10 1 16,-4-1-1-16,0 0 0 15,-10 1-2-15,9-1 1 16,-4-8-5-16,14 4 1 16,-4-5-2-16,0 5 1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6:55.39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 31 19 0,'0'4'9'0,"39"-4"-9"0,-24 0 16 16,-1 0-15-16,1-9 1 15,4 9-1-15,5-4 1 16,5 0-3-16,20-1 0 16,-6 1 2-16,1-5 0 15,0 9-1-15,4 0 0 16,0 5 0-16,6-1 0 16,-11 0 0-16,-4 5 0 15,-5 0 0-15,0-9 0 0,-10 8 0 16,-5 1 1-16,6 4-1 15,-16-9 1-15,1 9 0 16,0 4 0-16,4-4-1 16,1 9 0-16,-5 3 0 15,-10 6 1-15,0 3-2 16,0 5 1-16,0 8 0 16,-5 5 1-16,0 4-1 15,-5 0 1-15,0 17-1 16,1 9 1-16,-1-5 0 15,0 14 0-15,-4-1-1 16,-1 13 0-16,1 1 0 16,4 12 0-16,0 13 0 15,1-8 0-15,-1 3 0 16,5-7 0-16,-4-5 0 16,4-5 0-16,0-12 0 15,0 0 0-15,0-9 1 16,5 0 0-16,0-4 0 0,0-9 0 15,0-9 0-15,5-3 1 16,0-10-2-16,0-8 1 16,-5 0-1-16,0-4 1 15,0-4-1-15,0-5 0 16,-5 0 0-16,0 0 1 16,0 4-1-16,0 10 0 15,0 3 0-15,5-4 1 16,0-4-1-16,0-9 0 15,5-9-8-15,10-8 0 16</inkml:trace>
  <inkml:trace contextRef="#ctx0" brushRef="#br0" timeOffset="-975.7583">-78 138 11 0,'-10'-13'5'0,"-4"5"5"0,14 8 1 15,0 4-11-15,0-4 0 16,-5 9 1-16,5-1 1 16,-5 9-3-16,0 1 1 15,0 7 0-15,1 1 1 16,-1 13-1-16,5 0 1 16,-5 4-1-16,5 9 1 15,0 3 0-15,0 10 0 16,0 4 0-16,5 8 1 0,0 1-1 15,-1 17 1-15,1-5-1 16,0-8 0-16,-5 4-1 16,0 4 1-16,0 9 0 15,-5 9 0-15,0-5-1 16,-4 5 0-16,4-13 0 16,0-1 0-16,0-8 0 15,0 1 0-15,-4-6-1 16,4 5 1-16,0 5 0 15,-5-5 0-15,5-4 0 16,1-9 0-16,-1-8 0 16,0-5 1-16,0-9-1 15,5-3 0-15,0-9 0 16,0-5 0-16,0-4 0 16,0 0 1-16,0-4-1 0,-5 4 0 15,0-8-1-15,1 4 1 16,-1-5 0-16,0 5 1 15,0 0-1-15,0 0 1 16,5-13-1-16,0-1 1 16,5 6 0-16,0-14 1 15,5 5-1-15,4-5 0 16,1 0-1-16,4-4 1 16,0 0-1-16,1 0 1 0,-1 5-1 15,5-14 0-15,5 9 0 16,10-4 1-16,5 8-2 15,4-8 1-15,5-5 0 16,5 0 0-16,-4 1 0 16,4-1 1-16,-5 1-1 15,0-5 0-15,-4 0 0 16,-1 4 1-16,-9 13-1 16,0-8 0-16,0 8-1 15,-1 1 1-15,1-1 0 16,-5 5 1-16,0-9-2 15,-5 4 0-15,-5-4-7 16,-5 0 0-16,6-4 0 16,-11-18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04:22.81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22964 5261 9 0,'-14'0'4'0,"-6"-5"0"16,20 5 4-16,0 0-4 0,-4-4 0 15,-6 4 2-15,5 0 0 16,-5 0-7-16,1 0 0 16,-1 0 5-16,0 0 0 15,-4 0-2-15,4 0 1 16,0 0 0-16,1 0 0 16,4 0-1-16,-5 4 0 15,5 1 0-15,0-1 1 16,5-4-1-16,15 0 1 15,9 0-1-15,10-4 0 16,0-1 0-16,0 1 0 0,5 0-1 16,14-5 1-16,0 1-2 15,1-1 1-15,-1 0-1 16,0 1 1-16,0-1-1 16,-4 0 0-16,-10 1 0 15,-6-5 1-15,-8 9-1 16,4 4 0-16,-10 4-1 15,-4-4 1-15,-11-4-2 16,11 4 0-16,-15 0-4 16,0 0 1-16,0 0-6 15,0 0 0-15</inkml:trace>
  <inkml:trace contextRef="#ctx0" brushRef="#br0" timeOffset="523.5883">22993 5441 20 0,'-9'0'10'16,"-6"0"-3"-16,20 0 10 0,-5 5-15 15,0-5 0-15,-5 0 2 16,10-5 1-16,-5 5-6 16,0 0 1-16,0 0 2 15,5 0 1-15,-5 0-1 16,-5 0 0-16,10-4-2 15,-5 4 1-15,5 0 0 16,9 0 0-16,-4-8 0 16,0 3 0-16,4 1 1 15,5-5 0-15,11 5-1 16,3-5 1-16,6 1-1 16,5-1 0-16,-1-4-1 15,1 5 1-15,14-1-1 16,-14 0 0-16,-6 5 0 15,-4-4 0-15,-5 8 0 0,-4-5 0 16,-6 5 0-16,-5 0 0 16,1 0-2-16,-10 0 1 15,0 5-6-15,-5-5 1 16,0 0-5-16,0 0 0 16</inkml:trace>
  <inkml:trace contextRef="#ctx0" brushRef="#br0" timeOffset="2867.3052">24771 4550 31 0,'-24'13'15'0,"4"-4"-15"16,15-9 24-16,1 0-22 16,-1 0 0-16,0 0 0 15,-5 0 0-15,5 0-3 16,-9 4 0-16,9 0 2 16,-10 1 1-16,1-1-1 15,-1 5 0-15,-4 8 0 16,4 4 1-16,6 1 0 15,-11 12 0-15,-4 1 0 16,5 4 0-16,-5 8-1 16,4-4 1-16,-4 4-2 15,0 1 1-15,4 12-1 16,-4 0 1-16,0 0-1 16,5 14 0-16,-1 7 1 0,11 1 1 15,9 13-1-15,19 4 1 16,20-9-1-16,9-12 1 15,20-5-4-15,14-13 1 16,20-17-9-16,14-12 1 16,5-19-5-16,5-20 1 15</inkml:trace>
  <inkml:trace contextRef="#ctx0" brushRef="#br0" timeOffset="3391.6127">25459 4718 29 0,'-15'-4'14'0,"25"21"-10"0,-10-13 21 15,0 1-24-15,0-1 1 16,-10 9 0-16,10 0 1 15,-14 4-4-15,9 5 1 16,-10-1 2-16,1 9 0 16,-6 5 0-16,6 3 0 15,4 10 0-15,-9-9 0 16,-6 4-1-16,-4 0 1 0,20-5-1 16,-6 5 1-16,5-4-1 15,20-4 0-15,5 3 0 16,4-12 0-16,0-4-2 15,20-9 0-15,0-5-1 16,5-3 0-16,-1-10-4 16,-4-8 1-16,-10 0-6 15,10-4 0-15,4 0-1 16,-14-9 1-16</inkml:trace>
  <inkml:trace contextRef="#ctx0" brushRef="#br0" timeOffset="3691.8259">25643 5175 40 0,'0'21'20'0,"0"-8"-26"0,4-9 42 15,1 5-34-15,0 0 0 16,-5 3 1-16,0 6 0 15,0 3-4-15,-5 5 1 16,0 0 2-16,-4 8 0 16,-1 18-1-16,-9-5 1 15,4 14-2-15,-4 3 1 16,4-8-2-16,-4 0 0 16,4-9-2-16,1-4 0 0,9-8-6 15,0-9 1-15,5-13-6 16,10-5 1-16</inkml:trace>
  <inkml:trace contextRef="#ctx0" brushRef="#br0" timeOffset="4954.7986">25580 6010 28 0,'0'-5'14'0,"0"-7"-12"0,0 3 24 16,0 9-24-16,0-9 0 16,0 9 3-16,0-8 0 15,0-1-5-15,0 0 0 16,0 5 5-16,0 0 0 15,0 4 0-15,0 0 1 0,0 4-2 16,0 0 1-16,9 9-2 16,-4 5 1-16,5 3-3 15,-5 5 1-15,14 8-2 16,-4 5 0-16,-1 0-1 16,-9 8 0-16,5 5-4 15,-10-5 1-15,0 1-4 16,-10-5 1-16,10-9-8 15,-5 1 0-15</inkml:trace>
  <inkml:trace contextRef="#ctx0" brushRef="#br0" timeOffset="4428.1157">25977 5687 35 0,'14'8'17'0,"-28"-16"-22"15,28 8 29-15,-14 4-25 16,15 0 1-16,-30 1-1 16,15-1 1-16,-14 9 1 0,14 0 1 15,-15 4 0-15,6 0 0 16,-1 1 1-16,5 3 1 15,-9-4 0-15,14 5 1 16,-5-9-2-16,5 4 1 16,-10-13-1-16,10 5 0 15,-5-1-2-15,10-3 1 16,-5-1-1-16,0-4 0 16,10 0-1-16,-5-9 1 15,4 5-1-15,1 0 1 0,4-5-1 16,1 5 0-16,-10-9 0 15,9 4 1-15,1-8-1 16,4 9 0-16,-9-10 0 16,0-7 0-16,4 3 0 15,1 1 0-15,9-10 0 16,-5-3 0-16,5-5 0 16,6-4 0-16,3-4 0 15,-4-1 0-15,1-3 0 16,-1-1 1-16,5 0-1 15,-1 1 1-15,-18 8-2 16,9 8 1 0,0 5 0-1,-9 4 0-15,-1 9 0 16,-9 4 1-16,5 5-1 16,-10 12 0-16,0 0 1 15,-10 5 0-15,10-1-1 16,0 5 1-16,-5 5 0 0,-4 7 0 15,9 6-1-15,-5 12 1 16,-5 0-1-16,10 8 0 16,-5 10 0-16,5-5 0 15,-4-1-2-15,4 6 0 16,-5-10-3-16,0-3 1 16,5-5-11-16,0-9 1 15,0-4-1-15,-5-21 1 16</inkml:trace>
  <inkml:trace contextRef="#ctx0" brushRef="#br0" timeOffset="5583.9101">26790 4524 37 0,'-19'9'18'0,"5"-5"-21"16,14 1 27-16,0-1-23 0,-15 5 0 15,15 8 0-15,0 0 1 16,10 17-2-16,-5 14 1 16,9 8 1-16,5 21 0 15,1 5-1-15,-6 13 1 16,11 4-2-16,-11 13 0 16,-4 13-3-16,-10 4 0 15,-10 0-2-15,-14-4 0 16,-10 8-6-16,-5-17 1 0,0-21 0 15,10-17 0-15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7:02.05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5562 212 25 0,'-5'5'12'0,"39"-31"-11"0,-19 17 16 0,9-8-17 16,5-5 0-16,10 1 0 15,-1-1 0-15,6-8-1 16,4-4 0-16,1-1 0 16,-11 14 1-16,1-1 0 15,-10 5 0-15,-5 8 0 16,-4 1 0-16,-6 3 1 15,1 18 1-15,-1 13 0 16,1 4 0-16,4 9-1 16,0 4 0-16,6-4-8 15,13-9 1-15</inkml:trace>
  <inkml:trace contextRef="#ctx0" brushRef="#br0" timeOffset="14833.9822">10824 768 27 0,'-5'-22'13'0,"-9"22"-11"0,19 4 22 16,-5-4-24-16,5-8 1 16,-1-5-1-16,1 4 1 15,5-4-2-15,0 5 1 16,4-5-1-16,5 4 1 16,6 1-1-16,4-5 0 0,0 0-1 15,0 0 0 1,0 4-2-16,-5 1 1 0,0-5-5 15,-4 0 1-15</inkml:trace>
  <inkml:trace contextRef="#ctx0" brushRef="#br0" timeOffset="15042.9708">10887 367 24 0,'-5'0'12'0,"15"-13"-11"16,0 9 20-16,4 0-21 15,10-5 1-15,5 0 0 16,10 1 0-16,5-5-5 16,9-4 0-16,5 4-3 15,0 4 0-15</inkml:trace>
  <inkml:trace contextRef="#ctx0" brushRef="#br0" timeOffset="16289.6741">11570 186 19 0,'-19'-25'9'0,"43"-10"-10"16,-19 22 12-16,4-4-11 15,1-5 1-15,0-3 0 16,-5 3 0-16,-1-4 0 16,1 5 0-16,0-1 1 15,-5 9 1-15,0 9 0 16,0 4 1-16,-5 0 0 15,0 13 0-15,-4 4-2 0,-1 13 1 16,-4 13-2-16,-1 18 1 16,-4 3-2-16,14 9 0 15,0 5-1-15,5-9 1 16,5-5 0-16,0 5 0 16,-5-17 0-16,14-5 0 15,-9-8 0-15,0-13 0 16,0-5 0-16,-5 1 1 0,0-14-1 15,0 1 0-15,0-9 0 16,5-9 1-16,-1-3-1 16,1-6 0-16,5-12 0 15,0 0 0-15,-1 0-1 16,1 0 0-16,5 0 0 16,-6 4 0-16,6 4-1 15,-6 9 1-15,1 5 0 16,0 8 0-16,-10 8 0 15,10 5 1-15,-6 9-1 16,6-1 1-16,5 5 0 16,-1 0 1-16,5-4-2 15,11 3 1-15,-1-3 0 16,4-9 1-16,11 0-2 16,5-9 1-16,-6 0 0 15,-9-4 0-15,-5-4 0 16,0 0 1-16,-10-5-1 0,1 0 1 15,-10-8 0-15,-6-4 1 16,1-5-1-16,-5-9 0 31,-9-42-1-31,-1-5 0 16,0 9-5-16,-4 4 1 16,9 0-5-16,14 5 1 15</inkml:trace>
  <inkml:trace contextRef="#ctx0" brushRef="#br0" timeOffset="17220.1227">12558-304 30 0,'-10'25'15'0,"30"1"-18"15,-15-21 28-15,-1-1-25 16,-4 4 0-16,0-3 0 15,0 8 0-15,0 0-1 16,-4 8 1-16,-1 5 0 16,0 8 0-16,-10-3 0 0,11-1 1 15,-6 0 0-15,0 0 0 16,0 0 0-16,-4 0 1 16,-5 5-1-16,4-5 1 15,10-9-1-15,-4 1 0 16,-1-1-1-16,0-3 1 15,5-1-1-15,0-9 0 16,5 5 0-16,0 0 0 0,5-8 0 16,5-5 0-16,5 0 0 15,-1-9 0-15,10 5 0 16,0-1 0-16,1 1 0 16,-6 0 0-16,0-1 0 15,-4 1 0-15,0 0-1 16,-6 4 1-16,6 0-4 15,4 4 0-15,-4-4-6 16,-1-4 1-16</inkml:trace>
  <inkml:trace contextRef="#ctx0" brushRef="#br0" timeOffset="16696.0443">12597-373 24 0,'0'-5'12'0,"19"5"-14"0,-4-4 18 16,-6 4-16-16,6-4 0 16,4 4-1-16,6-4 1 15,4 4-2-15,0 0 1 16,-5 0-5-16,15 0 0 15</inkml:trace>
  <inkml:trace contextRef="#ctx0" brushRef="#br0" timeOffset="17761.8728">12989-253 21 0,'5'0'10'0,"-5"9"-2"0,5-13 11 15,-5 4-17-15,0 0 1 16,0 4 0-16,0 4 0 0,0 5-4 16,-5-4 0-16,-5 13 3 15,-4-1 0-15,-1 5-2 16,1 4 1-16,-1-8-1 16,1 3 0-16,-1-3 0 15,5-5 0-15,1-4 0 16,4 0 0-16,-5 0 0 15,10 0 1-15,0-5-1 16,0 1 0-16,0 0 0 16,10-1 0-16,0 1 0 15,-1-5 0-15,6-4-1 16,4 0 1-16,1-4 0 16,9-5 0-16,-5 5 0 15,0 0 1-15,-5-1-2 16,1 1 1-16,-6 0 0 15,-9-1 0-15,-5 5 0 16,0 0 0-16,0 5-2 0,0-1 1 16,0 5-4-16,-10-5 0 15,1 9-4-15,4-9 0 16</inkml:trace>
  <inkml:trace contextRef="#ctx0" brushRef="#br0" timeOffset="18376.9151">13314-274 26 0,'-5'8'13'0,"10"-12"-13"16,-5 4 21-16,0 4-19 16,0 1 0-16,0-5 0 15,9-5 0-15,-4 5-3 16,15 0 0-16,-1 0 2 16,-5 0 0-16,11 0-1 15,-1 0 0-15,5 0 0 16,-10 0 0-16,10 5 0 15,-9-1 0-15,-6 0 0 16,1-4 0-16,-10 5 0 16,4 3 1-16,-9-4-1 0,-9 5 1 15,-6 4-1-15,5 0 1 16,-4 4-1-16,-1 0 0 16,-4 5 0-16,4-1 0 15,6 5 0-15,-1 0 1 16,0-4-1-16,1-1 0 15,4 1 0-15,0-1 1 16,5-4-1-16,0 1 1 16,0 3-1-16,0-4 0 0,0 1 0 15,0-5 1 1,0-5 0-16,-5 5 0 0,-5-4 0 16,6-1 1-16,-6 1-1 15,-5-1 1-15,1-3-1 16,-5-1 1-16,-1 0-2 15,1 1 1-15,-1-1-1 16,1-4 0-16,-5 0-5 16,9-4 1-16,1-5-7 15,-1-4 0-15</inkml:trace>
  <inkml:trace contextRef="#ctx0" brushRef="#br0" timeOffset="21124.3298">14108 277 25 0,'-34'4'12'0,"-5"31"-11"16,25-27 16-16,-10 5-16 15,4 9 0-15,-14 8 0 16,-9 0 0-16,-11 4-2 15,-13 14 1-15,-6-5 0 16,5 4 0-16,10 0-4 16,5-12 0-16,4-5-3 15,20-8 0-15</inkml:trace>
  <inkml:trace contextRef="#ctx0" brushRef="#br0" timeOffset="20822.8551">13643 268 17 0,'-5'13'8'0,"24"-22"-2"15,-19 9 8-15,0 0-14 16,0 0 0-16,5 5 0 15,5-1 1-15,0 9-2 16,-1 0 1-16,6 8 1 16,4 10 0-16,10-1 0 15,-4 8 0-15,8 10 0 16,-3-1 1-16,3 1 0 16,1-5 0-16,0-5 0 15,0-3 1-15,0-9-4 16,-5-5 0-16,-5-4-6 0,-9-4 0 15</inkml:trace>
  <inkml:trace contextRef="#ctx0" brushRef="#br0" timeOffset="11275.2199">8340 148 21 0,'-34'8'10'0,"19"-12"-5"0,15 4 10 16,-5 0-14-16,1-4 1 16,-1-1 0-16,5 5 0 15,0-4-2-15,0-5 0 16,9 1 2-16,6-5 1 16,4-4-2-16,5 4 1 15,10 0-1-15,5-9 1 16,0 9-2-16,0 0 1 15,-5 5-1-15,-1-1 0 0,1 1 0 16,-5 12 0-16,-4 0-1 16,-1 1 1-16,0-1 0 15,-9 0 0-15,-6 0 0 16,-9 5 0-16,-5 4-1 16,-4 4 1-16,-11 9 0 15,-9 0 0-15,5 0 0 16,-15 8 1-16,-4 5-1 15,-11 8 0-15,-9 5 0 16,5-5 0-16,-5 5 0 16,5-5 1-16,5 5-1 15,9-9 0-15,6-4-1 16,4-5 1-16,10-4-1 16,4-4 0-16,11-9 1 15,4 1 0-15,10-10 0 16,4 5 0-16,11-9 0 15,4 1 1-15,15-1 0 0,14 0 0 16,10 5-3-16,0-5 1 16,0 5-1-16,0-9 0 15,-5-9-4-15,0 5 1 16,-5-5-4-16,-4 1 1 16</inkml:trace>
  <inkml:trace contextRef="#ctx0" brushRef="#br0" timeOffset="11575.4567">8160 535 25 0,'-9'4'12'0,"14"-21"-13"16,-5 17 22-16,9 0-19 15,1 0 1-15,9-8 0 16,1 8 0-16,4 0-5 16,5 0 1-16,15 0 2 15,14 0 1-15,0-9-5 16,14 5 1-16,11-9-7 15,18-22 1-15</inkml:trace>
  <inkml:trace contextRef="#ctx0" brushRef="#br0" timeOffset="12441.53">9347-283 19 0,'0'-13'9'0,"5"22"-6"16,-5-9 10-16,0 0-13 0,5-9 1 16,-5 9 0-16,5-8 0 15,4 8-1-15,-9 0 0 16,0 0 1-16,0 4 0 16,0 0 0-16,-9 5 0 15,4 12 0-15,0 1 0 16,-5 8-1-16,-9 0 1 15,-1 5-1-15,-4-1 0 16,0 0 0-16,0 5 0 16,0-9 0-16,-1 5 0 15,6-5 0-15,4 0 0 0,1-8 0 16,4-1 0-16,10-4 0 16,5 1 1-16,5-6 0 15,4 1 0-15,15-4 0 16,0 0 0-16,0-5 0 15,1-4 0-15,-6 0 0 16,0 0 0-16,0-4-1 16,-4 4 0-16,-1 0-1 15,-5 0 1-15,-4 0-1 16,0 0 1-16,-10 0-4 16,0 0 0-16,0 0-4 15,0 0 1-15</inkml:trace>
  <inkml:trace contextRef="#ctx0" brushRef="#br0" timeOffset="12911.3332">9672-184 19 0,'4'-26'9'0,"6"39"-8"16,-10-13 13-16,10 0-13 16,-5-8 1-16,4 3-1 15,-9 5 0-15,0 0-2 16,-5 5 1-16,1 3 1 16,-1 5 0-16,0 0-1 15,0 9 0-15,-5-1 0 16,1 1 1-16,-1-1-1 15,0 1 1-15,1-5-1 16,-1 0 0-16,5-4 0 0,0 0 0 16,0-4-1-1,5-1 1-15,0 1 0 0,0-1 1 16,0 1-1-16,10-5 1 16,0 5 0-16,-1-5 0 15,1 5 0-15,0-9 1 16,4 0-1-16,1 0 0 15,-5 0 0-15,-1 0 0 16,11 0-1-16,-6 0 1 16,1 0-1-16,-6 0 0 0,6 0 0 15,-10 0 0-15,4 0-2 16,-9 0 0-16,5 4-6 16,-5-4 1-16</inkml:trace>
  <inkml:trace contextRef="#ctx0" brushRef="#br0" timeOffset="13573.0322">9458-390 10 0,'-9'-5'5'0,"-1"14"5"16,10-9 0-16,0 0-10 15,0-9 1-15,0 5 1 16,0 0 1-16,0 4-3 15,0 0 0-15,0-9 2 16,0 9 0-16,5 0 0 16,5 0 1-16,4 4-1 15,5-4 0-15,6 0-1 16,-1 5 1-16,5-1-1 16,0 0 0-16,15 1-1 15,-1-5 1-15,1-9-4 0,4 5 0 16,-4-5-4-16,-5-4 0 15</inkml:trace>
  <inkml:trace contextRef="#ctx0" brushRef="#br0" timeOffset="14472.5169">10185-291 9 0,'-15'-5'4'0,"15"5"6"0,0 0-1 15,0 0-8-15,0 0 1 0,0 0 0 16,0-8 1-16,5-1-3 16,-5 9 0-16,10-9 2 15,4 5 1-15,1 4-1 16,4-4 0-16,1-5-1 15,-1 9 1-15,0 4-1 16,1-8 1-16,-6 8-2 16,1 1 0-16,-5 3 0 15,-1 5 1-15,1-4-1 16,-5 8 0-16,-5 0 0 16,0 1 0-16,0 3 0 15,-5 5 1-15,0 8-1 16,0-3 0-16,0 3 0 15,1-4 1-15,-1 0-1 16,0 5 1-16,0-1-1 16,0 5 1-16,0-5 0 15,-4 1 0-15,-1-1-1 16,5 1 1-16,0-1 0 16,5-4 1-16,0 5 0 15,0-1 0-15,5-4-1 0,-5-8 0 16,0-5 0-16,5-4 1 15,-5 4-1-15,0-8 1 16,0-1-2-16,-5 1 1 16,-5-9 0-16,-4-4 0 15,-1 4-1-15,1-5 1 16,-6-3-1-16,-4 3 0 16,0-8 0-16,0 9 0 0,-5-4-1 15,-10-5 1-15,-5 8-2 16,6-3 0-16,9 8-5 15,0 4 1-15,9 0-4 16,6 1 0-16</inkml:trace>
  <inkml:trace contextRef="#ctx0" brushRef="#br0" timeOffset="21980.7798">14738 531 60 0,'0'-9'30'0,"14"35"-51"15,-4-35 66-15,4-8-71 0,10-22 1 16,-4-21-3-16,14-26 0 16</inkml:trace>
  <inkml:trace contextRef="#ctx0" brushRef="#br0" timeOffset="23104.9098">14684 574 13 0,'-5'8'6'0,"5"-12"3"16,0 4 7-16,0 0-15 15,0 0 1-15,0 0 1 16,5-8 0-16,0-1-3 16,0 0 1-16,5 1 2 15,-6-1 1-15,11 0-1 16,4 5 0-16,1 0-1 16,4 4 1-16,5 0-2 15,0 0 1-15,15 0-2 16,-6 4 1-16,6-4-2 15,-5 9 1-15,4-1-3 16,-4-8 0-16,0-4-7 0,4-5 1 16</inkml:trace>
  <inkml:trace contextRef="#ctx0" brushRef="#br0" timeOffset="23420.8197">14955 281 30 0,'0'13'15'0,"0"9"-14"15,10-14 23-15,-10-4-24 16,0 9 1-16,-10 13-1 16,10 0 0-16,0 13-1 15,0 4 1-15,-4 0-1 16,4 4 0-16,0-8-5 16,0 0 0-16,0-13-3 15,4-1 1-15</inkml:trace>
  <inkml:trace contextRef="#ctx0" brushRef="#br0" timeOffset="24110.6267">16220-236 33 0,'0'-17'16'0,"4"39"-22"0,-4-22 31 0,0 0-23 15,0 0 0-15,0 4-1 16,-9 13 1-16,-6 9-3 15,-14 22 0-15,0 7 2 16,-10 10 0-16,-4 25-1 16,-11-3 0-16,-4 12 0 15,5-5 0-15,9-8 0 16,6-8 0-16,-1-14 0 16,20-12 0-16,-6-13 0 15,11-5 1-15,-1-8-1 16,6-9 0-16,-6-4 0 15,15-8 0-15,-5-1 0 16,5-4 0-16,5-13 0 0,-5-4 0 16,15-5-1-16,-15-4 1 15,14 9 0-15,1-4 0 16,-1 3 0-16,10 10 0 16,5-1 1-16,-4 5 0 15,4 0 0-15,0 8 0 16,0 9 0-16,10-9 0 15,-10 0-1-15,5 5 1 16,-5 4-1-16,-5-4 1 16,-5 8-1-16,-4 0 0 0,-15-4 0 15,0 4 1-15,-5 0-1 16,-10 1 1-16,-4-6 0 16,-10 1 0-16,-10-4 0 15,-9 0 1-15,-1-5-2 16,-4-8 0-16,5-1-3 15,-1-12 0-15,15-13-5 16,0-4 0-16,5-10-4 16,25-3 1-16</inkml:trace>
  <inkml:trace contextRef="#ctx0" brushRef="#br0" timeOffset="24517.4727">16743-386 19 0,'-10'-13'9'0,"-5"22"-4"0,15-14 12 0,0 5-15 16,0 0 0-16,0 0 1 16,15 5 1-16,-1-1-4 15,11-4 0-15,4 0 3 16,5-4 0-16,0 4-2 15,14 4 1-15,0-4-1 16,-9 0 0-16,5 0-3 16,-10-4 0-16,-5-5-3 15,-10 0 0-15,5 1-4 16,-9 8 0-16</inkml:trace>
  <inkml:trace contextRef="#ctx0" brushRef="#br0" timeOffset="24981.9408">16563-184 38 0,'-38'26'19'0,"38"17"-27"0,14-30 37 16,-4 4-29-16,-5 0 1 15,4 1 0-15,-9-1 0 16,-9 0-2-16,9 0 1 16,-15 5 0-16,1 4 0 15,-1 8-1-15,-9-4 1 16,5 0 0-16,-6 0 0 16,1 1-1-16,10-1 1 0,-1 0 0 15,1-4 1-15,4-5-2 16,-5-4 1-16,10 1 0 15,-4-1 1-15,9-4-1 16,0-5 0-16,0 1 0 16,14-5 0-16,11-4 0 15,-11 5 1-15,10-10-1 16,-4 1 1-16,4 4-1 16,5 0 0-16,5 0 0 15,-15 4 0-15,-4 1-1 16,-1-1 1-16,1-4-1 15,-1 4 0-15,-9 5-4 16,-5-5 1-16,0 0-6 16,5 1 0-16</inkml:trace>
  <inkml:trace contextRef="#ctx0" brushRef="#br0" timeOffset="25551.4114">17130-158 24 0,'0'-22'12'0,"0"31"-10"0,0-9 17 0,0 0-17 15,0 0 0-15,0-9 1 16,0 5 0-16,0-4-4 16,-5 8 1-16,-4 8 2 15,4 1 0-15,-5 8-1 16,-5 0 1-16,1 13-1 16,-10 0 0-16,9-4 0 15,-4 4 0-15,-5-4-1 16,9 0 1-16,5-4-1 15,-4 3 0-15,-1-7 0 16,1-1 1-16,14 0-1 16,-5-4 0-16,5 0 0 15,0 0 0-15,5-5 1 16,-5 1 0-16,9 0-1 0,6-5 1 16,-10 0-1-16,9-4 1 15,6 0-1-15,-1 0 1 16,-4-4-1-16,9 0 0 15,-10-1 0-15,1 5 1 16,-5 0-1-16,-6 0 0 16,-4 0 0-16,0 0 1 15,0 0-1-15,-4 5 0 16,-6-1-1-16,10 0 1 16,-5 1-4-16,-5-1 0 0,10-4-7 15,0 0 0-15</inkml:trace>
  <inkml:trace contextRef="#ctx0" brushRef="#br0" timeOffset="26318.2039">17440-300 19 0,'-14'9'9'0,"18"-18"-4"0,-8 9 7 0,4 0-11 16,0 0 1-16,0 0 1 15,4-4 0-15,-4 4-4 16,10 0 1-16,5 4 3 15,-1 0 0-15,15-4-1 16,5 5 1-16,-5-5-1 16,0 4 1-16,10-4-2 15,-10 4 1-15,0-4-2 16,-5 0 1-16,-4 0-1 16,-11 0 1-16,6 0 0 15,-1 0 0-15,-14 9-1 16,0-9 1-16,0 4-1 15,0 5 1-15,0 8-1 16,-4 4 1-16,-6 1-1 16,10-1 0-16,-15 5-1 15,6 9 1-15,4-5 0 16,-5 0 1-16,-4 0-1 16,9 9 1-16,-5 0-1 15,10 4 1-15,-5 0 0 16,5 4 0-16,0 0-1 0,0 1 1 15,0-9 0-15,0-5 0 16,0-4 0-16,0-4 1 16,-9 0-1-16,9-5 0 15,-10 1 0-15,-5-14 1 16,1 1-2-16,-15-5 1 16,4-4-2-16,-4 0 0 15,-9-4-4-15,-11-5 0 0,1 1-7 16,-10-5 0-16</inkml:trace>
  <inkml:trace contextRef="#ctx0" brushRef="#br0" timeOffset="29547.5639">9463 1207 21 0,'0'26'10'0,"5"-39"-10"15,-5 4 18-15,0 9-17 16,5-9 1-16,0 1 0 16,4 8 0-16,6 0-3 15,0-5 0-15,4-3 2 16,0-1 1-16,1 9-3 16,-1 0 0-16,0-8-6 15,1-1 0-15</inkml:trace>
  <inkml:trace contextRef="#ctx0" brushRef="#br0" timeOffset="30055.8604">9676 1362 18 0,'-9'21'9'0,"4"-51"-4"0,5 34 10 0,-5 1-14 16,0-1 0-16,0 0 1 16,0 9 0-16,-4 4-3 15,-1 1 0-15,0 7 2 16,-4 1 1-16,-1-4-2 15,6 4 1-15,-1-1-1 16,0-3 1-16,5 4-1 16,5-5 0-16,0-3 0 15,0-1 1-15,0-4-1 16,5 0 0-16,0-5 0 16,0 1 0-16,5-5 0 15,4-4 1-15,1-4-1 16,4 0 0-16,5-5 0 15,15 0 0-15,-5 1 0 16,-5-1 1-16,0 1-2 16,-5-1 1-16,0 5 0 0,-4 4 0 15,-6 0 0-15,-4 0 0 16,0 0-1-16,-1 0 1 16,-9 0-6-16,0 0 1 15,0 0-2-15,10-5 0 16</inkml:trace>
  <inkml:trace contextRef="#ctx0" brushRef="#br0" timeOffset="30777.4736">10040 1211 19 0,'-5'-4'9'0,"5"-1"-7"15,0-3 15-15,-5 8-17 16,0-5 1-16,0 1-1 15,0 0 1-15,10 8-1 16,5-8 0-16,0 8 0 16,9 0 1-16,-5-4 0 0,6 5 0 15,-1-1 0-15,1-4 0 16,-1 0 0-16,0 4 0 16,1 1-1-16,-6-5 1 15,1 0-1-15,-6 4 1 16,-4 0-1-16,0-4 0 15,0 5 0-15,-5-1 0 16,0 5 0-16,0-5 0 16,0 9-1-16,0-5 1 15,0 1 0-15,0 4 1 16,0 0-1-16,-5 4 0 0,5-4 0 16,-5 13 1-16,-4-5-1 15,-1 9 1-15,0 5 0 16,1-1 0-16,-1 1 0 15,5-1 1-15,0-4-2 16,5 0 1-16,0-4 0 16,0 4 0-16,0-8-1 15,0-5 0-15,0 5 0 16,0-9 0-16,0 0 0 16,-5 4 1-16,1-9-1 15,-1 1 1-15,0 0 0 16,-5-5 1-16,0 4-1 15,-4-3 0-15,4-1 0 16,-9-4 1-16,-5 0-1 16,-10-4 0-16,5-1-3 15,0-3 0-15,4 8-4 16,6-4 1-16,0 4-5 0,9-9 0 16</inkml:trace>
  <inkml:trace contextRef="#ctx0" brushRef="#br0" timeOffset="43664.3426">13207 2089 21 0,'-5'-4'10'0,"5"4"-6"0,0 0 14 16,0 0-17-16,5-9 0 16,0 1 0-16,5 12 0 15,-1-4-2-15,6 0 1 0,14 4 0 16,-5-4 0-16,5-8-1 15,5 8 1-15,10 4-4 16,-1-4 1-16,6 0-4 16,-6-4 1-16</inkml:trace>
  <inkml:trace contextRef="#ctx0" brushRef="#br0" timeOffset="43103.4721">11841 1349 18 0,'0'0'9'0,"10"-9"-7"15,0 1 11-15,-1-1-12 16,6-4 0-16,-1 0 0 16,15 0 1-16,10 5-3 15,5-5 1-15,-1-5 1 16,11 6 0-16,-1-6-1 15,-9 1 1-15,-6 0-1 16,-4 4 1-16,-5-9-1 16,-5 10 1-16,-4 3 0 15,-1 0 0-15,-4 5 0 16,-6-5 0-16,-4 14 0 16,-5-1 0-16,0 5 0 15,0-1 1-15,-5 5-2 0,5 9 1 16,0-1-1-16,0 9 1 15,0-4-4-15,5 9 0 16,-5 12-5-16,15-13 1 16</inkml:trace>
  <inkml:trace contextRef="#ctx0" brushRef="#br0" timeOffset="43912.5184">13265 1728 29 0,'-5'4'14'0,"15"-4"-13"0,-5 0 27 16,5 0-27-16,4 0 1 15,1 4 0-15,14-8 0 16,0 4-5-16,19-9 1 16,20-4-7-16,24-12 0 15</inkml:trace>
  <inkml:trace contextRef="#ctx0" brushRef="#br0" timeOffset="47352.5205">15939 1138 26 0,'-15'8'13'0,"10"-12"-11"16,-4 4 18-16,4 4-20 15,-15 1 1-15,1-1-1 16,-10 0 1-16,-5 9-1 15,5 0 0-15,-10 4 0 16,5 5 1-16,-4 8-1 16,-6 22 1-16,-4-14 0 15,4 10 1-15,0 3-1 16,-4 5 0-16,0 9 2 0,-1 4 0 16,5 8-1-16,20 9 1 15,-5 5-1-15,24-5 0 16,10 0-1-16,24 0 1 15,-5-13-4-15,20-8 0 16,5 4-9-16,4-17 0 16</inkml:trace>
  <inkml:trace contextRef="#ctx0" brushRef="#br0" timeOffset="48087.1668">16166 1603 26 0,'5'-5'13'0,"10"10"-10"0,-15-5 13 15,9-5-16-15,-4 5 0 16,10 0 0-16,-6 5 1 0,-9-1 0 16,15 5 0-16,-15-1 0 15,14 1 0-15,-14 0 0 16,10-1 1-16,-10 1-1 15,-10-1 1-15,10 5-1 16,-14-4 0-16,-1 8-1 16,6-4 1-16,-11 9 0 15,-4 3 0-15,-5-3-1 16,0-5 1-16,-10 9-1 16,10-5 0-16,-10 1 0 15,15 4 0-15,-5 4 0 16,10-9 0-16,-5 1-1 15,14 0 1-15,-5-5 0 16,1 0 0-16,14 0 0 16,0 0 1-16,0-4-1 15,14 5 1-15,1 3 0 16,9-8 1-16,0-4-1 0,5 8 0 16,0-13-2-16,1-4 1 15,3-4-3-15,-13 4 0 16,9-9-5-16,-5-8 0 15,-9-5-2-15,-1 14 0 16</inkml:trace>
  <inkml:trace contextRef="#ctx0" brushRef="#br0" timeOffset="48356.3553">15905 1835 31 0,'0'5'15'0,"5"-10"-12"16,-5 5 29-16,14 0-30 16,-4 0 0-16,4 5-1 15,6-5 1-15,4 0-4 16,5 0 1-16,0 0 0 15,5-5 0-15,10 1-9 16,-1-9 1-16,10 0-2 16,6-4 1-16</inkml:trace>
  <inkml:trace contextRef="#ctx0" brushRef="#br0" timeOffset="49167.9392">16733 1220 28 0,'0'30'14'0,"10"-17"-11"0,-6 0 26 16,-4 8-28-16,5 1 0 0,-5 3 0 15,-5 6 1-15,1-6-3 16,-6 6 1-16,5-1 0 15,-5-4 1-15,-4-1-2 16,-1 1 1-16,1-4-1 16,-10-1 1-16,9 1-1 15,-4-1 1-15,-1 1 0 16,1-1 0-16,4-3 0 16,6-6 1-16,-6 10-1 15,15-9 0-15,-5-4 0 16,5-1 0-16,5-4 0 15,10 1 1-15,-1-5-2 16,1 0 1-16,4 0-1 16,1-5 0-16,4 1 0 15,5 4 0-15,-5 0 0 16,-5 0 0-16,6 0-2 16,-11 0 1-16,1 0-7 15,-6 4 1-15</inkml:trace>
  <inkml:trace contextRef="#ctx0" brushRef="#br0" timeOffset="48734.58">16704 1134 19 0,'-5'17'9'0,"20"-52"-7"15,-15 35 14-15,4-8-14 16,11-1 0-16,4 5 0 16,1 4 1-16,9 4-4 15,-5-13 0-15,5 14 2 16,0-1 0-16,-5-4-2 15,20 0 0-15,-20 0-2 16,5 0 0-16,0 0-4 16,-14 0 0-16</inkml:trace>
  <inkml:trace contextRef="#ctx0" brushRef="#br0" timeOffset="49856.9736">17232 1073 15 0,'-10'5'7'0,"10"3"4"16,0-4 3-16,0-4-12 15,-5 0 1-15,-4-4 2 16,-1 17 1-16,5 4-8 16,-5 5 1-16,-4 4 4 15,-6 12 0-15,1 1-1 16,-10 4 0-16,14 5-1 16,-4-5 0-16,0-9-1 15,4 0 1-15,1-3-1 16,-1-10 1-16,1 5-1 0,9-5 0 15,-5 1 0-15,0-5 0 16,10 0 0-16,0 1 1 16,10-5-1-16,-10-5 1 15,15 1 0-15,-1-1 0 16,1-8 0-16,-1 0 0 16,1 0-2-16,-6-4 1 15,6 4 0-15,-1-4 0 16,1 0 0-16,0 4 0 15,-6 0-1-15,-4-5 0 0,-5 5-2 16,0 0 1-16,0 0-7 16,0 0 0-16,-5 0-1 15,-4 0 1-15</inkml:trace>
  <inkml:trace contextRef="#ctx0" brushRef="#br0" timeOffset="50462.9442">17372 1245 19 0,'-14'5'9'0,"-1"-31"-11"0,5 13 17 16,6 4-14-16,-6 1 0 16,5-14 0-16,-5 9 0 15,6 5-1-15,4 3 0 16,0-3 2-16,4 4 1 16,6 4-1-16,5 4 0 15,-11 0-1-15,11 0 1 16,9 1-1-16,-9 3 1 0,14 10-1 15,5-6 0-15,0-7-1 16,4-1 1-16,-9-4 0 16,0 4 0-16,5 1-1 15,-5-5 1-15,-9 4-1 16,-10 0 1-16,4 1-1 16,-14-5 0-16,10 4 1 15,-10 0 0-15,0 5-1 16,0-9 1-16,-10 8-1 15,10 5 1-15,0-4-1 16,-5 4 1-16,-4 8-1 16,9-8 0-16,-10 5 0 15,10 3 1-15,-15 1-1 16,15 3 1-16,-14 1-1 16,-1 4 0-16,1 1 0 15,4-6 1-15,5 1-1 16,-5 4 1-16,6-4 0 15,-6-4 0-15,5-5 0 0,-9 0 1 16,-1-4-1-16,-4 0 1 16,-1-4-1-16,-4-1 1 15,-5-4-1-15,0 5 1 16,-10-9-2-16,15 0 1 16,-5-9-2-16,10 5 1 15,-1-4-3-15,6 3 1 16,-1 1-4-16,1 0 1 15,14-5-7-15,-5 0 1 16</inkml:trace>
  <inkml:trace contextRef="#ctx0" brushRef="#br0" timeOffset="51120.3752">18191 854 25 0,'-10'-9'12'0,"-4"9"-9"16,14 0 17-16,0 0-18 15,-15 0 0-15,10 4 2 16,-5 1 0-16,-4 3-5 15,4 5 0-15,10 9 4 16,-14 4 1-16,14 8-1 16,0 9 0-16,14 13 1 15,-4 4 0-15,19 5-1 16,-14 12 1-16,9-3 0 16,-10-1 0-16,-14 4-1 15,0 9 0-15,-24 26-2 16,-20 9 1-16,-9 4-2 15,-15 8 1-15,-14 13-1 16,-15 5 1-16,-14-13-4 0,-10-5 1 16,14-21-13-16,25-21 1 15</inkml:trace>
  <inkml:trace contextRef="#ctx0" brushRef="#br0" timeOffset="46691.33">14311 1960 15 0,'-5'13'7'0,"25"-47"2"0,-6 29 7 16,-4 1-14-16,0-5 1 0,-1-4 1 16,1 5 0-16,-10-1-6 15,15-12 1-15,-6 3 4 16,-4 6 0-16,-5-1-2 16,0 0 1-16,-5 13-1 15,-4 4 1-15,-6-8-1 16,10 12 1-16,-14 1-1 15,-10 8 0-15,14 0-1 16,6 5 1-16,4-1-1 16,14-3 0-16,6-1 0 15,14-9 1-15,10 5 0 16,4-8 0-16,1-5-1 16,-5-5 1-16,-1-3 0 15,1-14 0-15,5 1 0 16,-5-9 0-16,-6-1 0 15,6-3 0-15,-10-5 0 16,-14 1 0-16,9 3-1 0,-9-4 1 16,-6 9-1-16,-9-4 1 15,-9 4-1-15,-6 4 1 16,-9 4 0-16,4 9 0 16,-4 5-1-16,0 12 1 15,5 0-1-15,-1 5 1 16,1 0-2-16,4 3 1 15,1 6-1-15,4-1 1 16,5 0-1-16,5 5 1 0,0-1-1 16,5 1 1-16,-5-5-1 15,10 0 1-15,-5 5-1 16,4-1 1-16,1 5 0 16,0 0 0-16,-1-5 0 15,1 1 0-15,5 4-1 16,-1-9 1-16,1 5 0 15,-6-10 1-15,1 1-2 16,-5 9 1-16,-5 4 0 16,-5-9 0-16,0 13 0 15,-4 4 0-15,-6 10 0 16,0 12 0-16,-4-9 0 16,5 5 0-16,-1-1 0 15,-4 1 0-15,14 8 0 16,-5-8 0-16,-4 17-1 15,4-13 1-15,5-13-1 16,0 0 1-16,-14 0 0 16,4-4 0-16,-14-14-1 15,15 5 1-15,-10 5-1 16,-6-9 0-16,1-9 0 0,5 0 0 16,-5-4 0-16,0 0 1 15,5-13-1-15,0-13 1 16,4 0 0-16,6-8 1 15,-1-9 0-15,6-5 0 16,-6-17-1-16,15 5 1 16,0-5-1-16,0 1 1 15,0-1-1-15,0 9 0 0,15 4 0 16,-1 9 0-16,15 9-2 16,-5 3 0-16,5 10-2 15,25 8 1-15,-1 4-7 16,10 5 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6:56.18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3875-141 14 0,'-15'5'7'0,"35"3"3"16,-20-8 0-16,4-8-8 16,-4 12 1-16,0-4 1 15,0 0 0-15,-4 4-6 16,4-4 1-16,-5 0 3 15,5 4 1-15,-5 5-3 16,5 4 1-16,0 4-1 16,5 5 0-16,4-1 0 15,6 1 0-15,-1 4 0 16,1-5 0-16,4 5 0 16,1 0 0-16,-6-5 0 15,5-3 0-15,-4-1 0 16,-1-4 0-16,1-5 1 15,0-3 1-15,-6-1-1 0,1-8 1 16,0-5-1-16,-1-4 1 16,1-4 0-16,0 0 0 15,-1-5-2-15,-4-8 1 16,5 0-1-16,-5 4 1 16,-1-4-1-16,-4 4 1 15,-4-4-2-15,-6 13 1 16,0 8 0-16,-4 5 0 15,-10-1 0-15,-5 10 0 16,-5 3-2-16,-5 5 1 0,0-4-3 16,-4 4 1-16,-1 8-6 15,-4-3 0-15</inkml:trace>
  <inkml:trace contextRef="#ctx0" brushRef="#br0" timeOffset="615.612">4034 677 23 0,'-5'9'11'0,"-14"-22"-9"0,14 13 15 0,-4-4-16 16,-6 4 0-16,1-5 1 15,-1 5 0-15,-4 13-3 16,-1-4 1-16,-4 4 1 16,5 8 0-16,-5-4-1 15,9 1 0-15,10 3 0 16,0 1 1-16,10-1-1 15,5-4 0-15,14 1 0 16,5-1 0-16,0 0 0 16,0-8 0-16,-5-5 0 15,1-4 1-15,-6 0 0 16,-5-4 0-16,-4-1 1 16,-5-3 1-16,0-9-1 15,-5 4 0-15,-10-13-1 16,-4 0 1-16,-6-4-2 15,1-5 1-15,-5 10-3 16,-5-6 0-16,5 10-3 16,-1 8 1-16,1 9-6 0,-5 21 0 15</inkml:trace>
  <inkml:trace contextRef="#ctx0" brushRef="#br0" timeOffset="1261.2111">3875 1456 14 0,'0'-13'7'0,"0"-12"-1"15,5 16 6-15,-1-4-11 16,-4 5 0-16,0-5 0 16,-4 13 1-16,4-9-2 15,-10 5 0-15,5 8 1 16,5-8 0-16,0 4-1 15,-5 0 1-15,0 8 0 16,5-3 0-16,-9 3-1 16,9 9 1-16,0-4-1 0,0 0 1 15,9-8-1-15,1 7 1 16,-5-3-1-16,9 0 0 16,-4-1 0-16,0 5 0 15,-1-13 0-15,1 0 1 16,-5 5 0-16,0-1 1 15,-5-4-1-15,0 0 1 16,14-13 0-16,1-4 0 16,4 4-1-16,0 4 0 0,-4-8 0 15,-1-5 0 1,1-3 0-16,0 3 0 0,-6 5-1 16,1-9 1-16,-5 9 0 15,-5 0 0-15,-5-1 0 16,-5 5 0-16,1-4 0 15,-16 0 0-15,-4 0 0 16,-5 4 0-16,1 13-3 16,-6 0 1-16,-5 8-4 15,-4 10 0-15,9-1-5 16,1 26 1-16</inkml:trace>
  <inkml:trace contextRef="#ctx0" brushRef="#br0" timeOffset="1921.7278">4121 1758 17 0,'-19'-30'8'0,"-15"30"-1"16,29 4 9-16,1 0-16 15,-6 1 0-15,-5 7 0 16,1-7 0-16,-1 12 0 15,-4 4 0-15,-5 10 1 16,0-1 0-16,4 0 0 16,1 0 1-16,4 0 0 15,11 0 0-15,4 0 0 0,9-4 1 16,6-4-1-16,14-5 1 16,0-4-1-16,0-9 0 15,-5 5 0-15,0-9 0 16,0-4-1-16,-4-9 1 15,-6 4-1-15,-4-4 1 16,-5 0-1-16,-5-8 1 16,0 3-1-16,-5-12 0 0,-5 9-1 15,-4-14 1-15,-10 1-2 16,-1 4 0-16,-4 4-4 16,0 4 1-16,0 5-7 15,-5 9 0-15</inkml:trace>
  <inkml:trace contextRef="#ctx0" brushRef="#br0" timeOffset="2358.3398">4828 1452 22 0,'-20'4'11'0,"6"18"-5"0,14-18 11 16,0-4-15-16,0 0 1 0,0 0 1 16,5 5 1-16,4-10-6 15,11 1 0-15,4 0 3 16,10-5 0-16,4 0-3 15,6-4 1-15,-1 5-5 16,6-5 0-16,-6 0-5 16,1 4 1-16</inkml:trace>
  <inkml:trace contextRef="#ctx0" brushRef="#br0" timeOffset="2598.0854">4663 1263 31 0,'-19'-5'15'0,"53"1"-13"0,-15 8 28 16,5 1-29-16,5 3 0 15,10-3-1-15,9-10 0 16,6-8-10-16,23-8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7:01.54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5679 819 20 0,'-10'0'10'0,"5"-13"-6"16,5 13 10-16,0-4-13 15,0 0 0-15,-4-1 1 16,-1 1 1-16,5-5-4 0,-5 5 1 15,0 4 2-15,0 4 1 16,0 1-1-16,1 3 0 16,-6 14-1-16,0 4 1 15,1 8-1-15,-1 14 1 16,0-1-2-16,5 0 1 16,5-4-1-16,0-4 0 15,10 4 0-15,5-4 0 16,4-5 0-16,5-4 0 0,5-8-1 15,0-9 1-15,0 0 0 16,0-9 1-16,-5-4-1 16,-4-13 0-16,-1 13 0 15,0-17 1-15,1-5 0 16,-6 1 0-16,1-9-1 16,-5 0 1-16,14-5-1 15,-10 1 1-15,6 4-1 16,-1 4 0-16,0 0 0 15,-4 9 0-15,-1 4 0 16,-4 0 0-16,4 9 0 16,-4 4 0-16,0 13-1 15,4-5 1-15,1 9 0 16,-5 5 0-16,4 12-1 16,-4 14 1-16,-1 8 0 15,1 13 1-15,-5 17-1 16,5 0 1-16,-6 17-1 15,-4 9 0-15,0 9 0 0,-4-10 1 16,-1-3-2-16,-5-5 1 16,0-4 0-16,-4-12 0 15,4 3-1-15,-4-21 1 16,-1-9 0-16,-4-13 0 16,4-12 0-16,-14-5 0 15,-5-4-1-15,1-26 1 16,-6-9 1-16,-10-4 0 15,1-8-1-15,0-14 0 16,-1-16-3-16,1-10 1 0,0-3-7 16,9-9 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6:47.81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4 11 0,'15'-4'5'0,"14"17"5"0,-19-13 5 15,-6-5-14-15,-4 5 1 16,15-4-1-16,-5 8 1 16,-1-12-3-16,-4 8 1 15,5 4 1-15,0-8 1 16,4 8-1-16,5 0 0 16,6 5 0-16,-1 4 1 15,5 4 0-15,5 9 0 0,5 3 0 16,4-3 0-16,1 4-1 15,4 0 1-15,-9 4-2 16,-5 4 0-16,0-8-2 16,0-3 0-16,-10-2-6 15,0-12 0-15</inkml:trace>
  <inkml:trace contextRef="#ctx0" brushRef="#br0" timeOffset="330.5642">877 8 20 0,'-19'-12'10'0,"4"20"-5"0,10-8 11 15,-5 0-15-15,-4 4 0 16,-1-4 0-16,-9 0 1 16,-10 0-3-16,0 5 1 15,0 3 2-15,-4 5 0 16,-6 4-1-16,1 9 0 16,-6-5 0-16,6 5 1 0,-1-5-2 15,0 0 0-15,1 5-5 16,9-5 1-16,10 1-4 15,9-9 0-15</inkml:trace>
  <inkml:trace contextRef="#ctx0" brushRef="#br0" timeOffset="750.0124">804 575 27 0,'-29'34'13'0,"15"-47"-16"0,9 13 22 15,5 0-18 1,0 0 0-16,14-8-1 0,6-9 1 15,9-5-3-15,14-4 0 16,6-8 0-16,-1-9 1 16,6 0-1-16,-1 8 1 15,0 5-1-15,-9 3 1 16,-6 6 2-16,-9 3 1 16,-4 6 0-16,-6 3 1 15,-4 5 0-15,-6 8 1 16,-9 13-1-16,-5 0 0 0,1 19-1 15,-6-2 1 1,0 27-7 0,1 7 0-16,4-3-5 15,5-9 1-15</inkml:trace>
  <inkml:trace contextRef="#ctx0" brushRef="#br0" timeOffset="1440.2495">305 1589 21 0,'-9'8'10'0,"4"-8"-9"16,5 0 12-16,0 0-13 16,0 0 1-16,0 0 0 15,0 0 1-15,0 4-2 16,5 1 0-16,4 3 1 15,6 5 1-15,4 9-1 0,6 4 1 16,8 17 0-16,6-5 0 16,0 5 0-16,9 5 1 15,1-5-2-15,4 4 1 16,-5-8 0-16,1-5 0 16,-5 1-4-16,-6-9 1 15,-9-5-5-15,-9 5 1 16,-1-9-4-16,-4-8 1 0</inkml:trace>
  <inkml:trace contextRef="#ctx0" brushRef="#br0" timeOffset="1726.8362">993 1688 27 0,'-29'8'13'0,"0"22"-12"15,24-25 24-15,-9 12-24 16,-1 0 1-16,-4-4-1 16,-10 17 1-16,-5-4-3 15,-10 8 1-15,1 14 0 16,-6 8 1-16,-4 0-2 0,0 0 1 15,4 0-3-15,6-18 0 16,9-2-6-16,9-10 0 16</inkml:trace>
  <inkml:trace contextRef="#ctx0" brushRef="#br0" timeOffset="2311.9815">1187 2209 26 0,'10'-12'13'0,"4"12"-13"16,-14 0 19-16,5 0-20 15,5-5 1-15,-1 0 0 16,6 1 0-16,-1-5 0 16,6 9 0-16,-6-4-1 15,6-5 1-15,-6 9 0 16,1 0 0-16,-1 0 0 15,-4-4 1-15,0 8-1 0,-10 0 0 16,0 9 1-16,-5 1 0 16,-5-1 0-16,0 9 0 15,-4-1 0-15,-6-4 0 16,1 1-1-16,0-1 0 16,-5 4 0-16,-1-3 0 15,6 3 0-15,0-4 1 16,4 1-1-16,1-5 0 15,4-1-1-15,0 1 1 0,5 0 0 16,0-4 0-16,10 4 1 16,0-5 0-16,10 1 0 15,4 0 1-15,10-5 0 16,5 0 1-16,19-4-1 16,5-4 1-16,10-5-5 15,10 1 0-15,-6-5-7 16,-4-4 0-16</inkml:trace>
  <inkml:trace contextRef="#ctx0" brushRef="#br0" timeOffset="4503.0149">2436 446 19 0,'-4'17'9'0,"-11"-17"-6"16,10-9 10-16,0 5-12 15,1 4 1-15,-1 0-1 16,0 0 0-16,0 0-2 0,0 0 0 16,0 0 1-1,-4-4 1-15,4 8-2 16,5-4 1-16,5 4 0 0,-1 5 1 16,11 4 0-16,9 4 1 15,5 0 1-15,15 5 0 16,4-1 0-16,10-3 0 15,5-1-1-15,5 4 1 16,0-3-3-16,0 3 0 16,-5 9-7-16,-10-4 0 15,-5 0-2-15,1 4 1 0</inkml:trace>
  <inkml:trace contextRef="#ctx0" brushRef="#br0" timeOffset="5270.4437">2427 2049 22 0,'0'4'11'0,"24"-16"-10"0,-14 3 19 15,-1-4-19-15,6-4 0 16,-1 0 1-16,1-9 0 16,4 0-3-16,10-8 1 15,10-5-1-15,5-4 0 16,4 0-6-16,10-9 0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7:31.26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9385 1250 19 0,'-4'13'9'0,"4"-22"-5"0,0 9 7 0,0 0-11 15,0 0 0-15,0-9 0 16,0 1 0-16,0 8 0 16,0-4 0-16,-5 4 0 15,5-5 0-15,0-3 0 16,-5 3 1-16,0 1 0 15,0 8 0-15,-4-4 1 16,4 0 0 0,5-4 1-1,-5 4 0-15,5 0-2 16,0 0 1-16,0 4-1 16,0-4 1-16,0 0-1 15,0 0 1-15,-5-8-2 16,5 8 1-16,0 4 0 15,-5 0 1-15,5 5-1 16,0 0 1-16,0-5-1 0,0 17 0 16,0-8-1-16,0 13 1 15,0 0-1-15,0 0 0 16,0 4 0-16,0 0 0 16,0 4 0-16,-5 1 0 15,0-1 0-15,1 1 1 16,-1-1-1-16,0 1 0 15,0-1 0-15,0-4 0 16,0 0 0-16,5-8 0 16,-4-1 0-16,4-8 1 0,0-4-1 15,0-5 0-15,4 9 0 16,-4-4 0-16,0-9 0 16,0 0 0-16,0 0 0 15,0 0 0-15,5 0 0 16,5-9 0-16,-5 5 0 15,4 0 0-15,1-1 0 16,5 1 0-16,9 4 0 16,-5 0 1-16,1 0-2 15,4-4 1-15,-5-1 0 16,1 5 0-16,-6-4-1 16,1 4 1-16,-1-4-3 15,-4 4 0-15,0 0-6 16,-6 0 1-16,1-5-2 15,5-3 1-15</inkml:trace>
  <inkml:trace contextRef="#ctx0" brushRef="#br0" timeOffset="-1337.0579">8486 1723 19 0,'-5'0'9'0,"10"-8"-2"15,-5 8 7-15,-5 0-13 16,0 0 1-16,-5 0 0 16,1 0 0-16,-1 4-3 15,-5 0 1-15,1 1 2 16,-6-1 0-16,6 9-2 0,-5-9 1 15,4 5 0-15,-4 4 1 16,-6 4-1-16,1 17 0 16,0 1 0-16,5-1 0 15,-1 5 0-15,1 4 1 16,4-4-2-16,1 0 1 16,4-4-1-16,10 4 1 15,10-9 0-15,9 0 0 0,10-4 0 16,10-22 0-16,9 0 0 15,1 1 1-15,-1-14-1 16,1 0 0-16,-6-3-1 16,1-10 1-16,-5 1-1 15,-1-14 0-15,-4 5 0 16,0 8 0-16,-10-8 0 16,-4-5 0-16,-11 5 0 15,-4-5 1-15,-5 14-1 16,-9-5 0-16,-6 0 0 15,-4 9 1-15,-6 0-1 16,-4 8 1-16,5 0-1 16,-5 14 1-16,5-5-1 15,0 0 0-15,9 0 0 16,1-5 0-16,9 1-1 16,0 4 1-16,10 4-1 15,5-8 1-15,-1 4-1 16,6 4 1-16,-1 9-1 15,6-4 1-15,4 12 0 0,0 5 0 16,0-4 0-16,0 4 0 16,-4 4 0-16,-1-4 0 15,-4-5 0-15,-6 6 0 16,-4 3 0-16,-5 5 0 16,-5 8 0-16,1-9 1 15,-16 9-1-15,1 9 0 16,4-5 0-16,-4 0 1 15,9 9-2-15,1-21 1 16,4 12-4-16,10-17 0 0,4-8-7 16,20-22 1-16</inkml:trace>
  <inkml:trace contextRef="#ctx0" brushRef="#br0" timeOffset="2266.7133">10945 2073 29 0,'-5'0'14'0,"10"-4"-14"16,0-5 24-16,4 5-24 15,1-1 1-15,5-3-1 16,9 4 0-16,5-5-7 15,5 5 0-15,24-15-1 16,5-6 0-16</inkml:trace>
  <inkml:trace contextRef="#ctx0" brushRef="#br0" timeOffset="2026.8739">10945 2357 20 0,'-10'0'10'0,"5"-4"-8"16,5 4 14-16,0 0-14 15,10-4 1-15,0 4 0 16,4-5 1-16,1 5-5 16,4-4 0-16,1 0 3 15,-1-1 0-15,5 5-2 0,0-4 1 16,-4 4-1-16,-1-4 0 15,-4-1-4-15,4 5 1 16,-4-4-5-16,-6-5 1 16</inkml:trace>
  <inkml:trace contextRef="#ctx0" brushRef="#br0" timeOffset="13301.1564">11651 1745 28 0,'-5'-4'14'0,"5"4"-11"16,0 0 14-16,0 0-15 15,5-9 1-15,-5 0 0 0,0 1 1 16,0 8-6-16,0-9 1 16,0-4 2-16,0 13 1 15,0 0-2-15,0 0 1 16,0 4-1-16,0 9 0 15,5 5 0-15,0 12 1 16,0 0-1-16,-1 17 1 16,6-4-1-16,0 5 0 15,9-1 0-15,1-4 1 16,-1 1-2-16,5-5 1 16,0 0 0-16,1-1 0 0,-6-8 0 15,5-4 0-15,-4-8 0 16,4-6 1-16,0 1 0 15,0-4 1-15,5-9-1 16,0-4 0-16,5-9 0 16,5-4 0-16,5-1-1 15,-6-8 1-15,-4-8-1 16,-5 8 0-16,-5 0 0 16,-4-8 0-16,-1 8 0 15,-9-4 0-15,9 7 0 16,-9-2 0-16,0 16-1 15,-6 5 1-15,6-5 0 16,0-4 0-16,0 17 0 16,-6 5 0-16,1 8 0 15,-5 5 0-15,10 5 0 16,-10-6 0-16,0 14-1 16,0 8 1-16,0 8 0 0,5 5 0 15,0 5 0-15,4-5 0 16,6 17 0-16,-1-13 0 15,-4 0 0-15,5-12 0 16,-1-1 0-16,-4-8 0 16,-5-5 0-16,-5-4 1 15,-5-4-1-15,-5 0 0 16,-4-9 0-16,-6-4 1 16,1-4-1-16,-10-5 0 0,-15-8-1 15,1-1 1-15,-6 5-1 16,-9-8 0-16,0-1-1 15,5-4 0-15,9 5-1 16,5-1 0-16,5 0-2 16,10-3 0-16,10-1-5 15,4-5 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20.96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 0 18 0,'5'5'9'0,"34"-1"-6"0,-39-4 10 0,14 0-13 16,-4 0 1-16,0 0 0 15,-1 0 1-15,1-4-2 16,0 4 1-16,9 0 0 16,1 0 1-16,4 0 1 15,14 4 0-15,1 0-1 16,0 1 1-16,-5-1-1 15,0 0 0-15,-5 0 0 16,0 1 0-16,-5-1-1 16,-9 0 0-16,-1 5-1 15,-4 0 1-15,-10-1 0 16,-5 5 0-16,-5 4-1 16,-4 5 1-16,-10 12-1 15,-5 1 1-15,-5 4-1 16,5-9 0-16,-5 4 0 15,0-4 0-15,0 0 0 0,-10 0 0 16,6 1 0-16,4-6 0 16,9-7 0-16,1 3 1 15,5 1-1-15,4-5 0 16,1-4 0-16,4-5 0 16,5 10 0-16,0-5 1 15,5-5-1-15,5 5 0 16,10 0 0-16,9 0 0 15,5-13 1-15,10 9 0 0,0-9-1 16,-1 8 1-16,6-8-1 16,-5-4 1-16,-5-5-2 15,-5 9 1-15,-5 0-4 16,0-4 1-16,0 4-7 16,-9-9 0-16</inkml:trace>
  <inkml:trace contextRef="#ctx0" brushRef="#br0" timeOffset="344.4423">146 345 23 0,'-15'17'11'0,"15"-39"-6"0,0 22 11 15,0 0-13-15,0-4 1 16,0 4 0-16,0 0 1 16,0 0-7-16,5-4 0 15,5 0 5-15,4 12 0 16,6-4-2-16,9-4 0 15,5 0-1-15,4 5 1 0,-4-5-4 16,5-5 1-16,5 10-7 16,-6-5 0-16</inkml:trace>
  <inkml:trace contextRef="#ctx0" brushRef="#br0" timeOffset="1290.889">1003-783 19 0,'-10'0'9'0,"-4"0"-2"0,14 0 8 0,-5-4-15 16,0 4 1-16,0 0 0 16,-5 0 1-16,6 0-3 15,-1 0 1-15,0-5 0 16,5 5 1-16,0 0-1 15,5-8 1-15,4 3-1 16,6 1 1-16,0 0 1 16,9-1 0-16,5 5 0 15,0 0 0-15,5 0 0 16,-10 0 0-16,0 0-1 16,-4 5 1-16,-1-5-2 15,-4 0 1-15,-1 0 0 16,-4 0 0-16,-1 0-1 15,-4 0 0-15,-5 0 0 16,0 0 1-16,0 0-1 16,-5 4 0-16,1-4 0 15,-1 4 0-15,0 1 0 0,0-1 0 16,0 0 0-16,-4 5 0 16,-1-1 0-16,-5 5 1 15,-4 0-1-15,0 4 1 16,-6-4-1-16,1 5 0 15,-5 12 0-15,5-4 0 0,0 17 0 16,4-13 0-16,6 9 0 16,-1 4 0-16,5-13-1 15,-4 8 1-15,4-7 0 16,1 12 0-16,-1-13 0 16,0 4 0-16,5 1 0 15,1-10 0-15,4 1 0 16,-5-4 0-16,5-5 0 15,0 0 0-15,0-4 0 16,-5 0 1-16,5 0-1 16,10 0 0-16,-6 0 0 15,6 0 0-15,0-5 0 16,4 1 1-16,1 0-1 16,-1-5 1-16,1-4-2 15,-1 0 0-15,1-4-3 16,4-1 0-16,-4-3-6 15,9-1 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27.07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 0 25 0,'-10'4'12'0,"15"27"-15"0,0-18 23 0,-5-1-20 15,0 10 1-15,5 12 0 16,-5 9 0-16,5 5-1 16,-1 12 0-16,1 5 1 15,5 12 0-15,-5 18-1 16,4 12 0-16,-4 18 0 15,0 4 0-15,-5 18-1 16,0 8 1-16,-5-17 0 16,0-1 0-16,1-3-1 15,-1-18 1-15,-5-21 0 16,0 4 1-16,6-4-1 16,-1-18 0-16,5-8 0 15,0-9 1-15,0-8-1 16,0-5 0-16,0-8 0 15,5-9 0-15,-1 0 1 16,6-8 0-16,-5-5-1 0,0-4 1 16,4-5 0-16,-4-3 0 15,0-1-1-15,0 0 0 16,0 1 0-16,5-1 0 16,-1-4 1-16,6 0 0 15,10-4 0-15,9 4 0 16,14 4 0-16,-4 5 1 15,9-1-1-15,1 1 0 16,-5-1-1-16,-1 5 1 0,-4-4-1 16,-4 8 0-16,-11-8-3 15,-5-1 1-15,-5 1-8 16,1 0 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27.81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4926-1593 16 0,'-19'9'8'0,"-20"0"-2"16,34-9 6-16,-10 0-11 16,11 4 0-16,-6 0 0 15,5 1 1-15,-10-1-3 16,6 5 0-16,-1-1 1 16,5 1 1-16,0 4-1 15,5 4 0-15,5-4 0 16,5 0 1-16,4 0 0 15,11 4 1-15,-1-9-1 16,0 5 1-16,5 0 0 0,0 0 0 16,1-4-1-1,-6-1 0-15,-5 1-1 0,-4 4 1 16,-1 0-1-16,-9-5 1 16,-5 10-1-16,-5-1 1 15,-4 4 0-15,-1 5 1 16,-5-9-1-16,1 5 1 15,-6-5-1-15,-4 0 0 16,0-8-1-16,-5-5 0 16,0 1-3-16,4-5 0 15,1-5-6-15,5-8 0 0</inkml:trace>
  <inkml:trace contextRef="#ctx0" brushRef="#br0" timeOffset="255.3908">5042-1782 33 0,'-4'0'16'0,"4"30"-18"16,0-30 28-16,0 0-27 15,4 0 1-15,6 4 0 16,10-4 0-16,4 0-2 16,15-4 1-16,13-4-7 15,21-10 1-15,19-3-2 16,0-14 0-16</inkml:trace>
  <inkml:trace contextRef="#ctx0" brushRef="#br0" timeOffset="2701.1843">4568-680 10 0,'-15'0'5'0,"30"-8"-1"0,-15-1 5 0,0 9-8 15,0-9 0-15,0 1 0 16,0-1 0-16,5 0-2 16,-5 9 1-16,10-8 2 15,4 4 0-15,0-1 0 16,10 5 0-16,0 0 1 16,10 0 0-16,-5 5-1 15,5-5 1-15,0 0-2 16,0 4 1-16,-10-4-2 15,1 0 1-15,-6 0-1 16,-4 4 1-16,-11 0-1 16,-4 5 1-16,-9 0-1 15,-11 8 0-15,-4 4 0 16,0 5 0-16,-5 0 1 16,0 4 0-16,4-4-1 15,-4-4 1-15,10-1-1 0,-5 1 0 16,4-5 1-16,6 0 0 15,-1-4-1-15,5 0 0 16,1-4 0-16,4-1 1 16,10 5 0-16,4-4 0 15,11-5 0-15,-1 5 1 16,10-9-1-16,0 0 0 16,5-5 0-16,-5 10 0 15,1-5-2-15,-1 4 0 0,-5 4-4 16,-5 1 0-16,-4-9-4 15,-1 13 0-15</inkml:trace>
  <inkml:trace contextRef="#ctx0" brushRef="#br0" timeOffset="3482.1036">4732 327 22 0,'5'0'11'0,"34"-44"-11"16,-30 32 15-16,11-10-15 15,4-8 1-15,-5-5-3 0,1 1 1 16,-6 4 0-16,1 0 0 15,-1 0-1-15,-4 4 0 16,5 4 1-16,-6 1 1 16,1 4 1-16,-5 4 1 15,0 0 2-15,-5 4 1 16,0 9-1-16,0 9 1 16,-5 4-1-16,0 8 0 15,0 18-3-15,-4 8 1 0,-11 9-1 16,1 9 0-16,-1 8-3 15,6-4 1-15,-6-5-6 16,6-12 1-16,-1-5-3 16,10-8 0-16</inkml:trace>
  <inkml:trace contextRef="#ctx0" brushRef="#br0" timeOffset="3046.9317">4340 42 20 0,'-10'5'10'0,"5"-5"-4"0,5 0 15 16,0 0-19-16,0 0 0 16,0 0 1-16,5-5 0 15,5-3-4-15,0 3 0 16,-1 1 1-16,6 0 1 16,-1 0-4-16,6 4 0 15,-1 0-6-15,1 0 1 0</inkml:trace>
  <inkml:trace contextRef="#ctx0" brushRef="#br0" timeOffset="4397.4654">4573 809 24 0,'10'-5'12'0,"-10"1"-15"15,4 0 21-15,6-1-18 16,-1 1 0-16,0 0 1 15,6 0 0-15,0 4-1 16,-1 0 1-16,6 4 1 16,-6 0 1-16,1 5-1 15,4-1 0-15,-4 5-1 16,-11 5 1-16,1-6-1 16,0 1 0-16,-10 5-1 15,0 3 1-15,-9-8-1 16,-1 4 0-16,1-4 0 0,-1 0 0 15,6-4 0-15,-1-1 1 16,0 1-1-16,5-5 1 16,0-4-1-16,1 5 0 15,4-5 0-15,0 0 1 16,-5-5-1-16,0 5 0 16,5 0-1-16,0 0 1 15,0 0 0-15,0 0 0 16,5 0 0-16,4 5 0 0,6-5 0 15,4 0 0-15,6 4 0 16,-6 0 1-16,5 5-1 16,-4-1 0-16,-6 5 0 15,1-4 0-15,-1 8 0 16,-4 0 1-16,-10 1 0 16,-5-6 0-16,-4 1-1 15,-6 13 1-15,-4-4 0 16,-11-5 0-16,-3-4 0 15,-1 4 0-15,-5-4-1 16,10 0 1-16,-14-4-1 16,-10-9 0-16,9-9-3 15,0-4 1-15,10-9-7 16,0-12 1-16,10-13-2 16,14-18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33.32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198 14 19 0,'-5'0'9'0,"10"5"-5"0,-5-5 14 16,5 0-17-16,5 0 0 0,-1 0 0 16,6 0 1-16,4 0-3 15,1-5 1-15,-1 1 1 16,0 0 1-16,1 4-2 16,-1-5 1-16,1 5-1 15,-1 0 1-15,0 0-1 16,-9 0 1-16,9 5-2 15,-9-5 1-15,5 4 0 16,-6 0 0-16,1 9 0 16,-5 0 1-16,-5 9 0 15,0 3 0-15,0 6 0 16,0 12 1-16,5 21 0 16,-5 1 0-16,0-1-1 15,-5 14 0-15,5-1-1 16,-10 5 1-16,0 4-1 15,1 13 1-15,-6 17-1 16,5 14 0-16,1-10 0 0,-6 5 0 16,1 8-1-16,4 10 1 15,0-1 0-15,6-9 0 16,-1 1 0-16,5-18 0 16,0-9 0-16,0 1 0 15,0-18 0-15,0 1 0 16,-5-14 0-16,0-3 0 15,0-1 0-15,0-13 0 0,0-4 0 16,1-13 0-16,-1-4 0 16,0-5 1-16,0-4-1 15,0-4 0-15,0-4 0 16,1-5 1-16,-1 0 0 16,-5-4 0-16,0 0 0 15,1-9 0-15,-1 1 0 16,0-5 0-16,-4 0-1 15,-1 0 1-15,1 0-1 16,-6-5 1-16,1 1-1 16,0 4 0-16,-6-13-3 15,-13 4 0-15,-6 1-7 16,-4 8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38.33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1755-1349 11 0,'0'4'5'0,"0"-13"7"15,5 14 2-15,0-1-11 16,5-4 1-16,4-9 0 15,1 1 1-15,14 8-7 16,5 0 1-16,4-9 3 16,6-8 1-16,0 4-4 15,-1 0 0-15,6 0-7 16,-11-8 1-16</inkml:trace>
  <inkml:trace contextRef="#ctx0" brushRef="#br0" timeOffset="1539.0889">2501-1001 11 0,'-19'9'5'0,"-5"-18"2"16,19 9-2-16,-5 0-3 16,0 0 0-16,5 0 1 15,1 0 1-15,-1 0-5 0,0 0 1 16,5 0 3-1,5-4 0-15,9 4-1 16,1-9 0-16,4 1-1 16,1-1 0-16,-1-8 0 0,5-5 0 15,-4 5-1-15,-1 9 1 16,0-14-1-16,-4 9 1 16,-1 0 0-16,-14 0 0 15,0 5 0-15,0-5 1 16,-4 0 0-16,-1 4 0 15,0 1-1-15,0 3 1 16,-5 5-2-16,1-4 1 16,-6 8-1-16,1 9 1 15,-1 0-1-15,-4 9 0 0,-1 4-1 16,1-1 1-16,0 1 0 16,-1 4 0-16,1 0 0 15,-1 5 0-15,1-1 0 16,5 5 1-16,4 4-1 15,0-8 0-15,0 16 1 16,6-12 0-16,-1-5-1 16,0 5 1-16,5-4 0 15,5-1 0-15,9-17-1 16,6 1 1-16,9-6-2 16,5-7 1-16,9-14-6 15,20-4 1-15,5-13-4 16,14-12 0-16</inkml:trace>
  <inkml:trace contextRef="#ctx0" brushRef="#br0" timeOffset="2154.9421">3315-1565 18 0,'-10'5'9'0,"-9"-5"-5"16,14-5 11-16,-5 5-14 15,0 0 0-15,-4 5 0 16,-1-5 0-16,6 17-2 15,-1-17 1-15,0 0 1 16,6 8 1-16,-1 1-1 16,0 0 0-16,5-1 0 15,0 5 1-15,0 0-1 0,5 4 0 16,4 1-1-16,1 3 1 16,0 5-1-16,-1-9 1 15,1 5-1-15,0-1 1 16,-5-4-1-16,-5 1 1 15,0-1-1-15,0-4 1 16,-5 4 0-16,0 0 0 16,-5-4 0-16,-4 4 0 15,-1-4 0-15,-4-8 0 16,-1-1-1-16,-4 0 0 0,5-8-3 16,0 0 1-16,4-9-7 15,0-9 1-15</inkml:trace>
  <inkml:trace contextRef="#ctx0" brushRef="#br0" timeOffset="2381.5867">3310-1638 34 0,'0'13'17'0,"10"4"-19"16,-6-12 28-16,6-1-26 16,5-4 1-16,9 0-2 15,10 0 1-15,9 0-4 16,1-4 1-16,4-5-7 0,6 0 1 16</inkml:trace>
  <inkml:trace contextRef="#ctx0" brushRef="#br0" timeOffset="3836.9082">3358-785 9 0,'-19'-5'4'0,"9"-8"-1"15,10 13-3-15,-5-4-1 16,1-5 0-16,-1 5 0 16,0 4 0-16,-5-4 3 15,5 4 0-15,1 0 1 0,-1 0 1 16,5 0 1-16,0 0 1 15,0 0-1-15,5 0 1 16,4 0-2-16,1 0 1 16,-5 0-3-16,0 4 0 15,-1 0-2-15,-4 5 1 16,0-9-1-16,0 0 0 16,-4 4 0-16,-1 5 1 15,-5 4 0-15,-4 4 0 0,-6 5 0 16,1-1 1-16,-1 5-1 15,1 0 1-15,5 0-1 16,-1 4 0-16,0-4 0 16,6-5 0-16,-1 1-1 15,0-1 0-15,1 5 0 16,4-9 1-16,0-4 0 16,5 9 1-16,5-5-1 15,5 0 1-15,4 0-1 16,1-8 1-16,4-5-1 15,5-8 0-15,0-5-5 16,10-4 0-16,0-4-6 16,5 0 0-16</inkml:trace>
  <inkml:trace contextRef="#ctx0" brushRef="#br0" timeOffset="5007.8017">3077-803 18 0,'0'9'9'0,"0"-22"-1"16,0 13 7-16,0 0-14 16,0 0 1-16,0 0 2 15,0 0 0-15,0 0-5 16,0 0 1-16,0 0 3 16,0 0 0-16,0 0-1 15,0 0 0-15,0 0-1 16,0 0 1-16,0 0-2 15,10 0 1-15,10-9 0 16,4 9 0-16,5 0-1 16,5 0 1-16,0 0-2 15,-5-4 1-15,0 0-6 16,-5-5 0-16,5 1-4 16,-19-5 0-16</inkml:trace>
  <inkml:trace contextRef="#ctx0" brushRef="#br0" timeOffset="3250.4565">2375-174 7 0,'-14'13'3'0,"19"-13"12"0,-5 0-6 16,0 0-7-16,0 0 1 15,9 0 1-15,1 0 1 16,0 0-6-16,-1 0 0 16,1-4 4-16,4-1 0 0,1 1-1 15,0-5 0-15,4 1 0 16,0-1 0-16,1 0-1 15,-1-3 1-15,-4-1 0 16,-1 0 0-16,-4-9-1 16,-1-4 1-16,-4 9-2 15,0-4 1-15,-5 3-1 16,0-3 1-16,-5 4-1 16,0-1 1-16,1 10-1 15,-1-1 0-15,-5 5 0 16,0 4 0-16,1 0 0 15,-1 4 0-15,0 5 0 16,-4-1 0-16,-1 10 0 16,1-1 1-16,-1 4-1 15,6 1 0-15,-1-1 1 0,0 1 0 16,0-1-1-16,1 5 0 16,-1 4 0-16,0 1 1 15,1-1-1-15,-1 4 0 16,0-4 0-16,6 0 1 15,4-4-1-15,9 0 0 16,11 4 0-16,4-13 0 16,10-12-1-16,14-14 0 15,10-8-4-15,10-13 0 16,0 4-5-16,9-8 1 0</inkml:trace>
  <inkml:trace contextRef="#ctx0" brushRef="#br0" timeOffset="6267.6079">2482 476 21 0,'-15'21'10'0,"1"-12"-8"0,9-9 10 15,0 0-11-15,0 0 0 16,0 0 0-16,-4 0 1 16,4 4-3-16,0-4 1 15,0 0 1-15,5 5 1 16,0-5 0-16,0 0 0 15,10 0 0-15,-1-5 0 0,1 1 0 16,-5-5 1 0,0 5-1-16,-5 4 0 0,5-8-1 15,0-1 1-15,-5 9-2 16,0 0 1-16,0-13-1 16,0 4 1-16,0 1-1 15,0-1 1-15,0 9-2 16,0 0 1-16,-5-4 0 15,0 8 0-15,0 1 0 16,0-1 0-16,0 4 0 16,-4 1 1-16,-1 4 0 15,0 0 0-15,1 4 0 16,-1 5 0-16,0-1-1 16,1 5 1-16,-1-4-1 15,5 3 1-15,-5 5-2 16,1 5 1-16,-1-1 0 15,0 1 0-15,1-1 0 16,4 14 0-16,5-23 0 0,0-3 1 16,9-1-1-16,6-8 1 15,9-4-2-15,5-13 1 16,10-9-9-16,0-17 1 16,24-5-3-16,-5-12 1 15</inkml:trace>
  <inkml:trace contextRef="#ctx0" brushRef="#br0" timeOffset="7860.4568">2458 562 27 0,'-10'9'13'0,"5"-1"-6"15,5-8 18-15,-5 5-24 16,0-1 0-16,-4 0 0 16,4 1 1-16,0-1-3 15,0 0 1-15,0 0 1 16,0-4 0-16,5 0 0 15,0 0 0-15,0 0 0 16,0 0 0-16,10 0-1 16,0 0 1-16,-1 0 0 15,6-4 0-15,0 0-1 0,-1 0 1 16,-4-1-1-16,-1 1 0 16,-4 0 0-16,0-1 1 15,0-3 0-15,-5-1 0 16,0 0 0-16,-5 1 0 15,0-5 0-15,-4 0 0 16,-1-4-1-16,0-5 1 16,-4 1-6-16,-1 4 1 15,1 4-8-15,-1 4 0 16</inkml:trace>
  <inkml:trace contextRef="#ctx0" brushRef="#br0" timeOffset="6689.7132">2942 136 29 0,'-20'26'14'0,"1"-22"-12"16,19-4 25-16,-5 0-26 0,0 0 0 15,5 4 0-15,0-4 1 16,0 0-3-16,0 0 1 16,0 0 1-16,10 0 0 15,0 9-1-15,4-5 0 16,6 1-3-16,-1-1 0 15,-4 0-7-15,4 5 0 16</inkml:trace>
  <inkml:trace contextRef="#ctx0" brushRef="#br0" timeOffset="7139.9915">3261 218 22 0,'0'-5'11'0,"5"10"-11"16,-5-5 13-16,0 0-14 15,10-13 1-15,0-4-1 16,4-5 1-16,15 0 0 16,0-8 0-16,0 0-1 0,-4 9 1 15,4-1 1-15,-10 1 1 16,0-1 1-16,-4 5 0 16,0 4 1-16,-11 0 1 15,1 4-1-15,-5 1 0 16,0 8-2-16,0 0 1 15,0 4-2-15,-5 5 1 16,5-1-2-16,-4 18 0 16,-6 4 0-16,5 9 0 15,-5 4-1-15,-14 4 1 0,5 1-4 16,-6-1 1-16,11-4-7 16,-1-13 1-16</inkml:trace>
  <inkml:trace contextRef="#ctx0" brushRef="#br0" timeOffset="9451.8653">2462 1333 22 0,'5'0'11'0,"5"-9"-5"16,-10 9 10-16,10-9-16 15,-1 5 1-15,1 0 0 16,0 0 0-16,-1 4-1 16,1 0 0-16,0 0 2 15,-1-5 0-15,1 1-1 16,0 0 1-16,-10 4 0 15,0 0 0-15,5-13 0 16,-5 0 0-16,0 4-1 16,0 1 0-16,-5-10 0 15,-5 14 0-15,0-5-1 16,-4 1 1-16,-1 4-1 0,1-5 0 16,-6 9 0-16,1 4 1 15,0 1-1-15,-1-1 0 16,1 4 0-16,4 1 1 15,1 8-1-15,-1-8 1 16,1 4-1-16,-1 4 0 16,6 5 0-16,-1-1 1 15,0 5 0-15,5 0 0 16,5 0-1-16,10-1 1 0,0-3-1 16,9-5 1-16,5 0-1 15,10-4 1-15,0 0-2 16,0-13 1-16,0 4-4 15,5-8 1-15,4 4-8 16,-4-8 1-16</inkml:trace>
  <inkml:trace contextRef="#ctx0" brushRef="#br0" timeOffset="10187.776">3102 795 24 0,'0'0'12'0,"19"-13"-9"0,-14 13 13 0,5 0-16 15,-1 0 1-15,6 0-1 16,-1-5 1-16,1 5-2 16,-5 5 1-16,-1 3 0 15,1 1 1-15,-5-5-1 16,0 0 0-16,-5 9 0 16,0 0 1-16,0-4-1 15,0 4 1-15,-5 0 0 16,0 0 0-16,0-5 0 15,5 1 0-15,0-1-1 16,0-3 1-16,0-1 0 16,0 0 0-16,0 1-1 15,0-5 1-15,5 8-1 16,-5-8 1-16,5 0-1 16,0 9 1-16,-1 4-1 15,6-9 1-15,0 5-1 0,-1-1 1 16,1 1-1-16,0-5 0 15,0 5 0-15,-1 4 1 16,1-5-1-16,-5 5 0 16,-5-4 1-16,0 4 0 15,-5 4 0-15,-5 0 1 16,-9-4-1-16,-5 17 1 16,-1-12 0-16,-4-1 0 15,0 0-2-15,0-8 1 16,5-1-3-16,5-3 0 0,4-10-9 15,5-8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1:27.1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14776-1354 30 0,'-9'4'15'0,"18"22"-17"0,-4-22 27 16,-5-4-27-16,0 0 1 16,-10 9-1-16,1-1 0 0,-11 14 3 15,1 8 1-15,-10 4-2 16,5 10 0-16,-5-1 1 16,4 0 1-16,1 0-1 15,0 4 1-15,14-4-1 16,5 0 0-16,1 13 0 15,4-17 0-15,-5-5 0 16,5 1 1-16,0-9-1 16,5-5 1-16,-1-4-1 15,6-4 1-15,0 0 0 16,4-4 0-16,-4-1-1 16,0-3 0-16,-5-1 0 15,4 0 0-15,-4 1-1 16,5-5 0-16,-1 0 1 15,1 0 0-15,14 0-1 16,1-5 1-16,-1 5-1 16,0-4 1-16,0 0-1 15,0-1 1-15,-4 5-1 0,-1-4 0 16,1 4 0-16,-1 0 0 16,-5 0-1-16,6 4 0 15,-6 1-5-15,1-5 1 16,-5 4-7-16,-1 0 0 15</inkml:trace>
  <inkml:trace contextRef="#ctx0" brushRef="#br0" timeOffset="-556.911">14728-1402 20 0,'0'0'10'0,"-5"-8"-7"0,0-1 11 0,15 5-14 16,-5 0 1-16,4 4 1 16,1-5 0-16,0 1-2 15,4 0 1-15,1-5 1 16,-1 0 1-16,6 5 0 15,-1-5 0-15,5 9-1 16,0-4 0-16,1 4-2 16,-1-4 0-16,0 0-6 15,-5 4 1-15,-4-5-4 16,0 10 0-16</inkml:trace>
  <inkml:trace contextRef="#ctx0" brushRef="#br0" timeOffset="749.943">15430-1402 19 0,'0'-4'9'0,"5"-13"-1"0,-5 8 6 15,0 9-12-15,0 0 1 16,0 0 0-16,-5 0 0 15,5 0-3-15,0 0 0 16,-5 5 3-16,0-1 0 16,-4 4-1-16,-1 10 1 15,0-1-1-15,1 4 0 16,-11 5-1-16,1 9 1 16,-5-1-2-16,-1-4 1 0,-8 5-1 15,3-5 0-15,6 0 0 16,5 0 1-16,0 0-1 15,4-4 0-15,0-4 0 16,6-1 1-16,-1 1-1 16,5-5 1-16,0 0 0 15,5-4 0-15,0 0 0 16,5 0 0-16,0 4 0 16,0-8 0-16,5-1 0 15,9-3 1-15,0-5-1 16,6 4 0-16,-6-4 0 15,5 0 1-15,5 8-1 16,-5-8 1-16,-4-4-2 16,-6 0 0-16,1 4 1 15,-1 0 0-15,-4 8-1 16,-5-8 1-16,-5 0-2 16,10 0 0-16,-10 9-1 0,9-9 0 15,-9 0-5-15,10 0 1 16,0-9-7-16,9 1 1 15</inkml:trace>
  <inkml:trace contextRef="#ctx0" brushRef="#br0" timeOffset="1470.0405">15740-1380 25 0,'-10'0'12'0,"-4"-9"-6"15,14 9 13-15,-5-4-18 16,5-5 1-16,0 5 0 15,0-5 1-15,0 9-4 16,0 0 1-16,5-8 2 16,4 4 1-16,1-1-1 15,5 1 0-15,4 8-1 16,0-8 1-16,11 4-1 0,3-4 1 16,6-1-1-16,-5 1 1 15,5 0-2-15,-5 4 1 16,-5-5-1-16,-5 5 1 15,-5 9-1-15,-4-5 0 16,-1 1 0-16,-4 3 1 16,-5 5 0-16,0 9 0 15,-5-9-1-15,0 12 1 16,-5-3 0-16,0 12 0 16,0 5-1-16,-4 0 0 15,4 4 0-15,-5 0 0 0,5 0 0 16,0 0 0-16,1 9 0 15,4-9 0-15,0 4 0 16,0-8 0-16,0 8 0 16,4-8 0-16,1-9 1 15,0 5 1-15,-5-10-1 16,0 1 1-16,0-4 0 16,0-5 0-16,-5-4 0 15,-4 0 0-15,-1-5-1 16,-10 5 1-16,-9 0-1 15,0-4 1-15,-14-1-1 16,4 1 1-16,-5-5-2 16,1 5 1-16,4-5-2 15,0 1 1-15,5 3-3 16,5-3 0-16,5-14-9 16,10 5 0-16,9-9-3 15,10-17 0-15</inkml:trace>
  <inkml:trace contextRef="#ctx0" brushRef="#br0" timeOffset="-1982.4647">12011 6 25 0,'5'4'12'0,"19"-4"-5"16,-10 0 12-16,6 5-17 15,14-5 0-15,4 0 0 16,6 4 1-16,-5 0-4 16,4-4 0-16,6 0 2 15,-6-4 0-15,-4 4-1 16,0-9 0-16,0 5-3 15,-1 0 0-15,-4 0-6 16,0-5 0-16</inkml:trace>
  <inkml:trace contextRef="#ctx0" brushRef="#br0" timeOffset="-1667.2792">12398-179 39 0,'-19'9'19'0,"29"12"-22"15,-10-17 33-15,0 9-30 16,-5-4 1-16,0 4 0 15,5 4 0-15,-5 5-2 16,-5 12 1-16,1 1 0 16,-1 8 0-16,0-5-3 15,5 14 1-15,10 0-7 16,0-9 0-16,10-5-2 16,19 5 0-16</inkml:trace>
  <inkml:trace contextRef="#ctx0" brushRef="#br0" timeOffset="-1007.2458">13822-937 37 0,'-14'9'18'0,"18"12"-25"0,-4-16 35 0,-4 3-28 15,-6 5 1-15,-5 4-1 16,-9 18 0-16,-5 8 0 16,0 4 0-16,0 14 0 15,0 12 0-15,0-4-1 16,0 4 1-16,5 4 0 15,4 1 1-15,6-5-2 16,4-4 1-16,5-13 0 16,5-9 1-16,5-4 0 15,5-8 0-15,4-14 0 16,1-12 0-16,14-13 0 16,-5-1 0-16,5-8-1 15,0-8 0-15,0-5 0 16,0 0 0-16,5 5 0 15,-5-1 0-15,10 5 0 16,0 4 1-16,-1 0-1 16,-9 4 1-16,1 1-1 15,-1 8 1-15,0 0 0 0,-5 4 0 16,0 5 0-16,0-1 0 16,-4 5-1-16,-1 0 1 15,-4 4-1-15,-6 1 1 16,-9 16-1-16,-5-4 1 15,1-4 0-15,-11 4 0 16,-4-4 0-16,-1 4 0 0,-4-4 0 16,-10-5 0-16,0 1-1 15,-4-9 1-15,-1-4-2 16,-10-5 0-16,1-8-2 16,0-9 0-16,-1-9-4 15,5-4 0-15,6-4-6 16,4-4 1-16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38.98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357 0 24 0,'-19'26'12'0,"4"17"-12"0,10-30 17 0,-4 9-16 16,-1 3 1-16,-9 18 0 16,-1 13 0-16,1 18-3 15,-5 12 0-15,0 8 2 16,-1 10 0-16,6 16-2 16,0 5 1-16,4 13 0 15,1 0 0-15,-1-9 0 16,5-13 0-16,1 9 0 15,4-9 0-15,0-4 0 16,-5-9 1-16,5 1-1 16,1-14 0-16,-1-4 0 15,0-8 0-15,0-5 0 16,0-4 0-16,5 4 0 16,-9-17 0-16,9 0-1 15,0-4 1-15,0-9 0 16,-5-5 1-16,0-7-1 15,0-10 0-15,15 1 1 16,-5-10 0-16,-10 1 0 0,10-4 1 16,-1 0 0-16,1-1 0 15,-5-3-1-15,0-1 1 16,5-4-1-16,0-4 0 16,5 4 0-16,4-13 0 15,5 0-1-15,1-5 0 16,4 1 0-16,0-4 0 15,5 12 0-15,0-4 0 16,-4 5 0-16,-1-1 1 16,5 13-1-16,5 5 0 0,5 0 0 15,-1 3 0-15,-4 10 0 16,0-5 1-16,5-4-4 16,-10-4 0-16,-5-1-7 15,5-3 1-15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49.58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474 34 20 0,'0'-8'10'0,"0"3"0"16,0 5 6-16,0 0-15 15,5-4 0-15,0-5 0 16,0 5 0-16,-5 4-2 16,9-13 1-16,1 9 1 15,-5 4 0-15,5 4-1 16,-1 9 1-16,11-4 0 16,-1 4 1-16,5-5-1 15,5 9 1-15,5 9 0 16,0 0 0-16,0 4-1 0,-5-4 1 15,5 0-1-15,-5 8 0 16,0 1 0-16,-5-1 0 16,-4 9-1-16,-6 9 1 15,-4 4-1-15,0 0 1 16,-1 8 0-16,1 14 0 16,-5-1-1-16,0 10 0 15,-5 12 0-15,-5 12 1 16,-5 1-1-16,5-25 0 0,-9 59 0 15,-1-8 0-15,1 8 0 16,4-8 0-16,0-9 0 16,1 0 0-16,4 5 0 15,0-5 0-15,0-9 0 16,-5 1 0-16,1-14 0 16,-1-8 0-16,-4 0 1 15,-1-4 0-15,5-9 0 16,1 0 0-16,-1-12 0 15,5-10 0-15,-5-4 0 16,1-8 0-16,-1-9 0 16,0-8 0-16,1-10 0 15,-1 1 0-15,0-9 0 16,1 5 1-16,-11-5-1 16,6-4 0-16,-1-4 0 15,1 4 1-15,-6-5-2 16,1 1 1-16,0-5-1 15,-10 9 1-15,-1-4-1 0,-3-1 1 16,-6 1-1-16,-5-1 0 16,-9 5 0-16,-5 0 0 15,-5 0-4-15,-5-8 0 16,-5-1-10-16,6-4 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26.38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3693-1626 8 0,'-10'0'4'0,"10"-13"-2"0,0 13 5 15,0 0-7-15,0 0 0 16,0 0 3-16,5 0 1 0,5 0-3 16,-1-4 0-16,6-1 3 15,9 5 0-15,15-8-1 16,4-1 1-16,5 1-2 16,5-5 1-16,1-5-3 15,-1 0 1-15,-11 1-5 16,2 4 0-16,-5 5-3 15,-5-1 1-15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22.81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1368-495 8 0,'0'-26'4'0,"0"1"0"16,0 3-4-16,0 9 1 15,0-4 1-15,0 4 3 16,0 0 0-16,0 13-5 16,0 0 1-16,0 13 4 15,0-4 0-15,-5 8 0 16,0 4 0-16,1 5-2 16,-6 0 0-16,0 4-2 15,1 0 1-15,4-4-2 16,0-4 1-16,0-5-1 15,0-9 0-15,0 5 0 16,5 5 0-16,0-10 0 16,5 9 0-16,5-4 1 15,0 0 0-15,4-8 0 0,1 3 1 16,4-3-1-16,0-5 1 16,-4 4 0-16,-1 0 0 15,-4-4-1-15,0 4 1 16,0-4-2-16,-6 5 1 15,-4-5-1-15,5 4 1 16,-5-4-3-16,0 0 1 16,0 0-6-16,0 0 1 0,0 0-4 15,10 4 1-15</inkml:trace>
  <inkml:trace contextRef="#ctx0" brushRef="#br0" timeOffset="629.9054">1639-732 25 0,'-24'9'12'0,"44"4"-12"16,-20-13 20-16,0 0-19 16,0 0 0-16,0 0 0 15,9-4 0-15,6-1-2 16,9 5 0-16,0-8 1 0,0 3 1 16,1 1-2-16,9 4 1 15,-15 0-1-15,-5 0 1 16,6 0 0-16,-6 4 0 15,1 1 0-15,-5-1 0 16,-1 0 1-16,-4 1 0 16,0-1-1-16,0 5 1 15,-5-1-1-15,0 1 1 0,0 4 0 16,0 0 0-16,-5 0-1 16,0 4 1-16,5 4-1 15,-10 14 1-15,1-5 0 16,-1 4 0-16,0-4-1 15,5 1 1-15,1-1-1 16,-1 0 1-16,0-9-1 16,5 1 1-16,0-1-1 15,0 1 1-15,5-5-1 16,-5 5 1-16,0-9-1 16,0 0 1-16,0-1-1 15,0-3 1-15,-5 17-1 16,0-26 1-16,5 4 0 15,-10 1 0-15,1-1 0 16,-6 0 0-16,1-12-1 16,-6 8 0-16,1-5-4 15,0-3 0-15,-1 3-6 16,6 1 0-16</inkml:trace>
  <inkml:trace contextRef="#ctx0" brushRef="#br0" timeOffset="1351.4342">2506 108 31 0,'-19'-13'15'0,"29"13"-16"15,-10 0 31-15,9 0-30 16,6 0 1-16,-1 0-1 15,11 0 1-15,-1 0-5 16,5-4 0-16,5-1-5 16,5-12 0-16</inkml:trace>
  <inkml:trace contextRef="#ctx0" brushRef="#br0" timeOffset="1126.0263">2594 353 18 0,'-15'0'9'0,"5"-4"-2"16,10 4 7-16,0 0-14 15,0 0 1-15,0-4 0 16,-5 4 1-16,1-5-3 16,4 5 1-16,0 0 1 15,9 5 0-15,6-1 0 0,4 5 0 16,5-1 0-16,1 1 0 15,-1-1 0-15,5-3 0 16,0-1-2-16,0-4 1 16,-5-9-6-16,-4 1 0 15,-6-1-1-15,-4 1 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59.22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-5821 1165 10 0,'0'-21'5'0,"5"-5"1"0,-5 17 6 0,0 1-11 16,0-1 0-16,-5 1 2 15,0-1 0-15,1 0-3 16,-6 1 0-16,-5 4 3 16,1-1 0-16,-1 5-1 15,-4 0 1-15,0 5-1 16,4 3 0-16,-4 1-1 15,4 4 0-15,1 4-1 16,-1-4 1-16,1 8-1 16,4 5 1-16,-5 4-1 15,6 0 0-15,4 1 0 16,-5-1 0-16,10 0-1 16,0-4 1-16,10-1 0 0,-5 1 1 15,4 0-1-15,1-9 0 16,5-4 0-16,-1-8 1 15,5 3 0-15,-4-3 0 16,4-5 0-16,1-5 0 16,-1-8 0-16,0-8 0 15,6-1 0-15,4-17 0 16,9-8-2-16,1 0 0 16,0-5 0-16,5-8 0 0,-11 4-1 15,-3 4 1-15,-11 5 0 16,-5-6 0-16,-9 10 2 15,-10 9 0-15,-9 4 1 16,-10 12 0-16,-10 5-1 16,0 9 1-16,-5 4-1 15,0 9 1-15,5-1-2 16,1 1 1-16,4 0-1 16,4-1 1-16,6 5-1 15,0 0 0-15,4 4 0 16,5 0 0-16,5 5-1 15,1 4 1-15,4 1 0 16,9-6 0-16,6 9-1 16,-1-8 1-16,6 4-1 15,-1-5 1-15,1-8-1 16,-1 0 1-16,0-4 0 16,-4-1 0-16,-1 5-1 15,-4 4 0-15,-5-4 1 0,0 5 0 16,-5 3 0-16,0 1 1 15,0 3-1-15,0 1 0 16,0 4 0-16,0 5 0 16,5-5 0-16,4-4 0 15,-4 4-2-15,14-4 1 16,1-5-7-16,-1 1 0 16,10-9 0-16,5-13 0 15</inkml:trace>
  <inkml:trace contextRef="#ctx0" brushRef="#br0" timeOffset="479.2145">-5128-167 21 0,'-5'-8'10'0,"5"8"-13"0,0 0 18 16,0 0-14-16,0 0 0 15,0-9 1-15,0 0 0 16,5 9-2-16,5 0 0 0,-1 0 2 15,6-4 0-15,-1 4-1 16,1-4 0-16,4 4-1 16,5 0 0-16,-4 0-4 15,-1 0 0-15,1-5-3 16,-1 5 0-16</inkml:trace>
  <inkml:trace contextRef="#ctx0" brushRef="#br0" timeOffset="1739.3907">-4760-8 18 0,'-19'0'9'0,"23"-8"-3"0,-4 8 10 16,0 0-15-16,0 4 0 16,0-12 0-16,-4 8 1 15,-1 0-3-15,0 8 1 16,0 1 0-16,-5 8 1 16,-4 0-1-16,-6 9 1 15,-4 4-1-15,0 6 1 16,0-2-1-16,4 1 1 15,1 8 1-15,5-13 0 0,-1 0-2 16,5-4 1-16,1-1-1 16,-1 1 0-16,5-4 0 15,0-5 1-15,5-4-2 16,0-4 0-16,5-1 2 16,5-3 0-16,4 3 0 15,6-4 1-15,4-4-1 16,5-4 1-16,0 8 0 15,0-8 0-15,0-4-2 16,-5 3 1-16,1 1-2 16,-1-5 1-16,-10 1-2 15,1-1 0-15,-5 9-2 16,-6-4 0-16,1-1-5 16,-5 5 1-16</inkml:trace>
  <inkml:trace contextRef="#ctx0" brushRef="#br0" timeOffset="1004.9109">-5298 113 23 0,'0'14'11'0,"25"-32"-10"0,-16 18 19 16,1 0-20-16,0 0 0 15,-6 0 0-15,6 0 0 16,-5 4-1-16,-5 10 1 16,0 7 1-16,-5 5 0 15,0 0 0-15,0 9 0 16,1-1 1-16,-1 0 0 0,0 1-1 15,5 4 1-15,0-5-1 16,-5-4 0-16,0 5-1 16,0-10 1-16,1 6-2 15,-1-6 1-15,0-3 0 16,0 4 0-16,0 0 0 16,5-1 0-16,0-3 0 15,5-5 0-15,5-8 1 16,-1-1 0-16,6-3-1 15,4-5 0-15,1 0 0 16,4 0 1-16,0 0-2 16,0 0 1-16,-4-5-1 15,-1 1 0-15,0 4 0 16,-4 4 0-16,-1 5-2 16,-4-5 0-16,0 1-5 15,-5-1 0-15</inkml:trace>
  <inkml:trace contextRef="#ctx0" brushRef="#br0" timeOffset="2504.806">-4455-257 22 0,'-5'0'11'0,"5"-17"-9"15,0 21 14-15,0-4-15 16,0 0 0-16,5-4-1 15,0 4 1-15,5 0-2 16,-1-5 1-16,1 10 0 16,4-5 0-16,-4 8 0 15,5 1 0-15,-1-1 0 16,-4 1 0-16,0 0 0 16,-1 4 0-16,1-5 0 15,5 5 0-15,-1-4 0 16,1 4 0-16,-1-1 0 15,1 6 0-15,4-5 0 16,-4 0 0-16,-6-1 0 0,1 6 0 16,-10-5 0-16,-5 8 1 15,-5-4 0-15,1 5 0 16,-1 4 0-16,0 0 0 16,1-1 1-16,-1 5 0 15,0 2-1-15,1-2 1 16,-1-4-1-16,5-1 0 15,0 1 0-15,0-4 0 0,1-1-1 16,-1 1 0-16,0-5-1 16,0 5 1-16,5 8 0 15,0-9 0-15,0 1 0 16,0 4 0-16,0-5 0 16,0 1 0-16,0-9 1 15,0 4 0-15,-5-4 0 16,0 0 0-16,0-5 0 15,1 5 1-15,-6 0-1 16,0 0 1-16,-4-4-2 16,-1-1 0-16,1-4 0 15,-6 1 1-15,1-5-2 16,0-9 0-16,4 9-3 16,0-8 0-16,1-1-6 15,4 5 1-15</inkml:trace>
  <inkml:trace contextRef="#ctx0" brushRef="#br0" timeOffset="7296.2871">-2430 57 28 0,'-5'9'14'0,"0"-14"-13"15,5 18 22-15,0 0-22 16,-5 4 0-16,0 6-1 15,0-2 0-15,-4 5-1 16,-1 4 1-16,-5 13 0 16,1 5 0-16,-6 3 0 15,-4 5 1-15,0 0 0 16,-5-8 0-16,0 3 0 16,10-8 0-16,-1-4 0 15,6-9 0-15,4 5 0 16,0-5 0-16,5 0-1 15,5-21 1-15,5 8-1 0,-5-8 0 16,15-5-1-16,-1 0 1 16,6 5 0-16,4-5 0 15,10-4-1-15,0 0 1 16,0-4-1-16,4 4 1 16,-4-5 0-16,-5 5 0 15,-4 0-1-15,-6 0 0 16,-5 0-4-16,1 5 0 15,-15-5-4-15,5 4 0 0</inkml:trace>
  <inkml:trace contextRef="#ctx0" brushRef="#br0" timeOffset="6846.0305">-2464-68 14 0,'4'-8'7'0,"-18"-14"0"16,9 18 12-16,0-1-17 15,5 1 1-15,0 0 0 16,0 4 1-16,0-4-5 16,0-1 1-16,0 1 2 15,5 4 1-15,5 0-1 16,9 0 0-16,10-4-1 15,0 4 0-15,5 0 0 0,-5-5 0 16,0-3-2-16,0 3 1 16,-4-3-3-16,-6 8 0 15,-5-5-6-15,-4-3 0 16</inkml:trace>
  <inkml:trace contextRef="#ctx0" brushRef="#br0" timeOffset="7866.5497">-2121 66 16 0,'0'0'8'0,"5"-5"-1"0,0 10 9 15,-5-14-14-15,0 13 0 16,0-4 1-16,0 5 1 16,0 3-5-16,0 1 0 15,0 4 3-15,-5 0 1 16,0 5-1-16,-4-1 0 16,-1 5-1-16,0 4 0 15,1-1-1-15,-6 1 0 16,6 4-1-16,-6 5 0 0,5-1 0 15,1 5 0-15,-1-13 0 16,5 0 0-16,0-1 0 16,5-3 1-16,0-1 0 15,0-12 0-15,0 4 0 16,0-4 0-16,5 4 0 16,0-9 0-16,0 0 0 15,0 0 1-15,4 1 0 16,1-5 0-16,5 0 1 15,-1 0 0-15,1 0-1 16,-1-5 1-16,1 5-1 16,-6 0 1-16,1 0-2 15,-5 0 0-15,-5 0-5 16,0 0 0-16,0 0-4 16,-5 0 0-16</inkml:trace>
  <inkml:trace contextRef="#ctx0" brushRef="#br0" timeOffset="8616.4977">-1752-141 28 0,'-15'30'14'0,"10"-43"-12"15,5 13 23-15,0 0-25 16,-5-4 1-16,5 4-1 15,0-4 1-15,-4-1-2 16,4 5 1-16,0 0 0 16,9 0 0-16,1 0 0 15,4-4 0-15,1 0 0 16,4 8 0-16,-4 0 0 16,9-4 1-16,-5 0 0 15,1 5 0-15,-1-14-1 16,1 9 1-16,-6 4-1 15,-4 1 1-15,-1-1-1 16,1 0 0-16,-5 1 0 0,0-1 0 16,0 0 0-16,-5 5 0 15,0 4 0-15,0 4 0 16,-5 4 0-16,0 1 0 16,5 4 0-16,-5 0 1 15,5 4-1-15,0 0 1 16,-5 0 0-16,5 1 0 15,0-5-1-15,0 0 1 16,0 0 0-16,0-1 0 16,0-3-1-16,0 4 1 0,0-9-1 15,0 5 0-15,0 12 0 16,0-8 1-16,0 0-1 16,0 0 0-16,-5-1 0 15,1-3 1-15,-11-1 0 16,5-3 0-16,1-5 0 15,-6 4 0-15,-4-4 0 16,-1 0 0-16,1 4 0 16,0-9 0-16,-10-3-3 15,4 3 1-15,6-8-4 16,-5 0 0-16,0 0-7 16,-10-4 1-16</inkml:trace>
  <inkml:trace contextRef="#ctx0" brushRef="#br0" timeOffset="11168.323">-1016 48 20 0,'-10'0'10'0,"15"-8"-6"16,0 12 9-16,-5-12-12 15,0 8 0-15,-5 0 1 16,0 0 1-16,0 0-4 0,-4 8 1 16,-6-4 2-16,-9 14 0 15,0 3 1-15,-1 9 0 16,1 10-1-16,0 3 1 15,-5 13-1-15,-5 13 1 16,-5 13-1-16,5 8 1 16,0-8-2-16,0 4 0 15,5 0 0-15,0 5 0 16,5 3 0-16,10 6 0 0,4-1 0 16,5 5 0-16,10-5-2 15,0-22 1-15,14 18-6 16,5 0 1-16,5-9-6 15,0-13 0-15</inkml:trace>
  <inkml:trace contextRef="#ctx0" brushRef="#br0" timeOffset="12146.2058">-1045 975 30 0,'-10'0'15'0,"29"-9"-14"16,-9 5 22-16,0 0-24 16,4-9 1-16,6 0 0 15,9 4 0-15,0 1 0 16,5-5 0-16,4 4 0 16,6 5 0-16,4 0-3 15,6-5 0-15,-6 0-6 16,5 1 1-16</inkml:trace>
  <inkml:trace contextRef="#ctx0" brushRef="#br0" timeOffset="11859.9292">-866 575 21 0,'-24'-5'10'0,"29"-3"-8"0,-5-1 11 16,0 9-15-16,0 0 0 0,0 0 0 15,9 4 1-15,1-4 2 16,4 0 1-16,-4 9-1 15,0 0 0-15,4-1 2 16,1 5 0-16,-5 9 0 16,-1-1 1-16,1 1-1 15,-5 4 0-15,4-1-1 16,-4 6 0-16,0-6-1 16,0 1 0-16,-5-4-1 15,0 4 1-15,0-5-1 16,-5 5 0-16,-5-5 0 15,1 1 0-15,-6 4 0 16,-4-4 0-16,-1 4 0 16,1 0 0-16,0 8 0 15,-1-8 0-15,1 4 0 16,0-4 0-16,9 0 0 16,-5 0 0-16,6-5 0 15,-1-3 0-15,5-1 1 16,10-4 0-16,5 4 0 0,-1-4 1 15,6 4-1-15,4 0 1 16,6-8-1-16,-1 4 0 16,5-9-1-16,0-4 1 15,0 4-4-15,5-8 0 16,0-9-7-16,0-8 0 16</inkml:trace>
  <inkml:trace contextRef="#ctx0" brushRef="#br0" timeOffset="13044.4975">-275-16 25 0,'0'13'12'0,"19"13"-10"15,-19-26 19-15,0 17-21 16,0 0 0-16,-5 0 0 15,-4 5 0-15,-1 9 0 16,-5 3 0-16,1 1 0 16,-6 4 1-16,1 4 0 15,-5 0 0-15,0 4 0 16,9-8 1-16,1 4-1 16,-1-4 1-16,1-9-1 15,9 4 0-15,0-4-1 16,5-13 1-16,0 5-1 15,0-5 1-15,5 0-1 0,9-8 1 16,6 4 0-16,-1-9 1 16,5 1-1-16,-4-1 0 15,18-4 0-15,1-9 1 16,9 9-2-16,-9-8 1 16,0 3-1-16,-10 5 1 15,-5 5-2-15,-4-5 1 16,-1 0-4-16,-4 0 0 15,-6 0-7-15,-4 8 1 0</inkml:trace>
  <inkml:trace contextRef="#ctx0" brushRef="#br0" timeOffset="12566.1091">-246-128 15 0,'-5'9'7'0,"-14"-5"-4"16,14-8 4-16,0 4-5 15,5 0 0-15,0 0 2 16,0 4 1-16,0-4-5 16,10 4 0-16,-1 0 4 15,6 1 1-15,4-5-2 16,1 0 1-16,4 0-2 15,5 4 0-15,0-4-5 16,0 0 1-16,0-4-7 0,0-5 1 16</inkml:trace>
  <inkml:trace contextRef="#ctx0" brushRef="#br0" timeOffset="13631.6748">170 10 25 0,'-5'13'12'0,"10"-35"-8"0,-5 26 15 16,0 5-17-16,0 0 1 16,0-5 0-16,0 5 1 15,-5-1-6-15,1 5 1 16,-6 4 2-16,-9 5 1 16,4 5-2-16,1 3 1 15,-1 0-1-15,0 0 0 16,1 0 0-16,-1 0 0 15,6 0 0-15,-1-8 0 0,0 8 0 16,6-8 1-16,-1-14-1 16,0 9 0-16,5 1 0 15,0-10 0-15,0 1 0 16,5-5 0-16,4-4 0 16,1 0 1-16,5 0-1 15,-1-4 1-15,1 4 0 16,4-4 1-1,5-1 0 1,5 1 0-16,-9-5-1 16,-6 1 1-16,1 12-2 15,-6-13 1-15,1 9-2 16,-5 0 0-16,0 0-4 16,-5 0 0-16,5 5-6 15,4-5 0-15</inkml:trace>
  <inkml:trace contextRef="#ctx0" brushRef="#br0" timeOffset="14951.3283">1057-296 21 0,'-10'-13'10'0,"-5"17"-4"15,15-4 9-15,-4 0-14 16,-1 0 1-16,-5 0 2 16,0 9 0-16,-4 0-4 15,4 8 1-15,0 4 3 16,1 14 0-16,-6 4 0 15,6 8 1-15,4 5-1 16,5 8 1-16,5 0-2 16,4 5 0-16,1 18-1 15,0 3 0-15,-1 4-1 0,-4 0 1 16,-5 1-2-16,0-1 1 16,-10 1 0-16,-4 3 0 15,-10-3-1-15,-10 9 1 16,-5-1-2-16,-9-9 0 15,9-12-3-15,5-9 1 16,0-13-9-16,10-13 0 0,9-9-1 16,6-17 0-1</inkml:trace>
  <inkml:trace contextRef="#ctx0" brushRef="#br0" timeOffset="14381.6449">422-98 25 0,'-10'0'12'0,"6"-13"-10"0,4 13 16 0,0-4-17 16,0 4 0-16,0 0 1 15,4-9 1-15,-4 9-3 16,10-4 0-16,0 8 2 16,4-4 0-16,1 0 0 15,4 0 0-15,1 5-1 16,-1-5 1-16,0 4-1 16,10-8 0-16,1 4 0 15,-6-5 1-15,-5-3-2 16,-4 3 1-16,-1 5 0 15,-4 0 0-15,0 0-1 16,-10 0 0-16,0 0 0 16,0 0 1-16,0 5-1 0,0-1 1 15,-5 5-1-15,0-5 0 16,-5 13 0-16,0 5 0 16,6-1-1-16,-1 9 1 15,5-8 0-15,-5 4 0 16,0 4 0-16,10 0 1 15,-5 0-1-15,5 1 0 16,0-1 0-16,-1-4 0 16,-4 4 0-16,0-4 1 0,0-4-1 15,0 3 0-15,-4 1 0 16,4-9 1-16,-5-4-1 16,10 5 1-16,-5-10-1 15,-5 1 1-15,0 4 0 16,0 0 0-16,0 0-1 15,-4-9 1-15,-6 5-1 16,-4-1 1-16,-1 5-1 16,-4-9 1-16,5 1-2 15,-5 8 1-15,4-5-2 16,1-4 1-16,4 1-4 16,-4-1 1-16,9-4-8 15,0 0 1-15</inkml:trace>
  <inkml:trace contextRef="#ctx0" brushRef="#br0" timeOffset="4954.6779">-4484 1437 25 0,'-5'-5'12'0,"15"5"-9"0,0 0 19 15,-1-8-20-15,11-1 1 16,4 1 0-16,5-5 1 15,0-5-6-15,5 1 0 16,9 0 1-16,1 4 0 16,-5 0-8-16,-1 0 0 15</inkml:trace>
  <inkml:trace contextRef="#ctx0" brushRef="#br0" timeOffset="4716.049">-4295 1488 16 0,'-10'9'8'0,"5"-22"-3"0,1 9 6 15,4 4-9-15,-5 0 0 16,0 0 1-16,0-5 0 15,0 1-4-15,0 4 1 16,5 0 2-16,0 4 0 16,0-4-1-16,0 0 0 15,5 5-1-15,5-1 1 16,0 0-1-16,-1 5 1 16,6-5-1-16,-1 5 1 0,10-1-1 15,-4-3 1-15,4-1-1 16,-5-4 1-16,1 0-1 15,-1-4 0-15,-9 8-2 16,-10-4 0-16,5-9-5 16,-5 9 0-16</inkml:trace>
  <inkml:trace contextRef="#ctx0" brushRef="#br0" timeOffset="6379.9625">-3065 893 13 0,'-14'13'6'0,"-6"13"2"0,10-22 0 15,-4 5-7-15,-1 4 1 16,-4 0 2-16,0 9 0 15,-6 4-4-15,1-4 0 16,5 8 4-16,4 0 1 16,6 0-2-16,4-4 1 15,10 0-1-15,-1-5 1 16,6-4-2-16,5 1 0 16,4-5-1-16,0-9 1 15,1 0-2-15,-1-12 1 0,1-1-1 16,-1-8 0-16,-5-5 0 15,1-4 1-15,-5-4-1 16,-1 0 0-16,-4 0 0 16,0-4 1-16,-5 3-1 15,-5 1 0-15,0-9-1 16,1 4 1-16,-6 5 0 16,0 8 0-16,0 9-1 15,1-4 0-15,-1 13 1 16,0 4 0-16,-4 0-1 15,-1 4 1-15,6 5-1 16,4 4 1-16,-5 0 0 16,10 0 0-16,0 4 0 15,10 0 0-15,4 0 0 16,6 1 0-16,-1-1 0 16,0 1 0-16,1-1 0 15,-1 0 0-15,-4 1-1 0,-1-1 1 16,1 4 0-16,-6 1 1 15,1 4-1-15,-5 4 1 16,0 4-1-16,0 5 1 16,0 4-1-16,-5 4 1 15,0 5 0-15,-5 4 0 16,5 0-1-16,-5 4 1 16,0 5 0-16,0-9 0 15,5 0 0-15,0 8 0 0,0 2-1 16,5-10 1-16,0 0-1 15,0 4 0-15,0-21 0 16,-1 0 0-16,1-5-1 16,0 1 1-16,0-10 0 15,-5-7 1-15,0 3-1 16,0-8 0-16,-5-4 0 16,-5-5 1-16,1-8 0 15,-6-5 0-15,-9-8-1 16,0 4 0-16,-5-4 0 15,9-5 0-15,1 1-2 16,0-18 1-16,-1 0-3 16,11 0 1-16,4-4-2 15,10 0 0-15,4 5-1 16,11 3 1-16,4 1-5 16,10-2 1-16,14 2 1 15,5-9 1-15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9:14.88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-4 72 39 0,'0'9'19'0,"14"-9"-23"15,-4 0 35-15,4-4-29 16,1 8 1-16,8-4-1 16,6 4 0-16,15-8-5 0,8 4 1 15,6-4-9-15,4-9 1 16,16-9-2-16,-7-20 1 15</inkml:trace>
  <inkml:trace contextRef="#ctx0" brushRef="#br0" timeOffset="-256.9265">72 233 23 0,'5'-4'11'0,"0"4"-8"0,-5 0 17 15,0 0-17-15,0-9 0 16,0 0 1-16,0 9 0 15,0 0-5-15,5-7 0 16,4 10 3-16,1-6 0 16,4 3-1-16,1 3 0 15,9-3-1-15,9 0 0 0,6 0 0 16,4-3 0-16,-5 6-1 16,1-3 1-16,0-8-4 15,-6 0 1-15,-9-9-6 16,-10-1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9:21.89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406 0 12 0,'-10'9'6'0,"-4"12"4"0,9-12 4 0,0 8-11 15,-5 9 0-15,1 8 2 16,-1 14 0-16,5 8-6 16,0 13 0-16,0 4 5 15,1 4 0-15,-6 9-2 16,10 18 0-16,-5 16-1 16,-5 14 1-16,-4-1-1 15,-10 9 0-15,4 17-1 16,11 5 1-16,-6 13-1 15,10-10 1-15,0 14-1 16,15-4 1-16,5-1-1 16,4-4 0-16,5-4 0 15,0 13 0-15,-9-17 0 16,-1-1 1-16,-4-8-1 16,-5 9 0-16,-5-5 0 0,-5-8 1 15,-5-5 0-15,1-4 0 16,-1-12 0-16,-4-1 0 15,9 4 0-15,0-8 0 16,-5-9-1-16,1 5 1 16,4-14-1-16,-10 5 0 15,1 0 0-15,-6 9 0 16,6-5-1-16,-10 0 1 16,-1-4 0-16,1-13 0 15,5-8 0-15,-1-14 1 0,11-4-1 16,-1-4 1-16,5-17-1 15,0-1 1-15,0 1-1 16,1-4 1-16,-1-1-1 16,0 0 1-16,0 5-1 15,-5 4 0-15,1-4 0 16,4-5 0-16,0 0 0 16,5-8 0-16,5-5-1 15,5 1 1-15,-1-5 0 16,1-4 0-16,0 0 0 15,-1-1 0-15,1-3 0 16,4 12 1-16,6-8-1 16,4-4 0-16,-9-1 0 15,4 1 1-15,0-1-1 16,6-8 0-16,-1 5-1 16,0-6 1-16,5-3 0 0,-5 4 0 15,5-4-1-15,0 3 1 16,0-7 0-16,1-1 0 15,-1 0 0-15,0 5 0 16,-5-5 0-16,5 5 1 16,0 0-1-16,5 3 1 15,9-3-1-15,16 0 0 16,4-1 0-16,4-3 1 0,1-5-2 16,-10 0 0-16,0-5-1 15,-14 5 0-15,-5 0-3 16,-5 0 0-16,-5 0-6 15,-5-8 0-15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9:26.08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58 25 17 0,'-24'-4'8'0,"14"4"-1"15,10 0 9-15,0-4-15 16,-5-5 1-16,5 0 0 15,0 9 1-15,0 0-4 16,0 0 1-16,0 0 1 16,5 0 1-16,5-4 0 15,-5 0 0-15,4 12-1 16,11-3 1-16,4-5-1 16,5 4 1-16,10 0 0 15,0 5 0-15,4 0-1 16,1-1 0-16,4 1 0 15,-4-1 0-15,-1 1-1 16,-4 0 1-16,4-1-1 16,0 1 1-16,-9-5-1 15,-5 5 1-15,0-1-1 0,-4 5 0 16,-1 0 0-16,0 0 0 16,5 0 0-16,-5 9 1 15,0-5-1-15,6 0 0 16,-1 0 0-16,-10 0 1 15,0 5-1-15,-4-5 1 16,-1 9-1-16,-4 8 1 16,0-3-1-16,-5 12 0 15,4-5 1-15,-4 14 0 0,0 4-1 16,0 13 1-16,0 0-1 16,0 8 0-16,-1 5 0 15,-4 17 0-15,0 9 0 16,-4 8 0-16,-1-4 0 15,0 4 0-15,5 9 0 16,0 0 0-16,-5 13 0 16,5 7 0-16,0-3 0 15,0 13 0-15,5 0 0 16,-5 9 0 0,0 72 0-1,0-20 0-15,-10-10 0 16,0-29 0-16,-9-14 0 15,5-8 0-15,-6-4 0 16,1-13 0-16,9-9 1 16,0 0 0-16,-9-8 0 15,9-9 0-15,1 8-1 0,-6 5 1 16,-4-9-1-16,-5 13 0 16,-1-4 0-16,-4-9 1 15,0-4-1-15,5 5 1 16,0-10 0-16,4-5 0 15,6-11-1-15,4 4 1 16,1-18-1-16,4-8 0 16,0-13 0-16,0 0 1 15,0-9-2-15,0 1 1 0,0-5-1 16,1 4 1-16,-1 5-1 16,0-9 0-16,5 0 0 15,0 8 1-15,0-7-1 16,0 11 1-16,0-3 0 15,5 0 0-15,0-9 0 16,-1 4 0-16,1-4 0 16,-5-4 0-16,0 0 0 15,0-1 0-15,0-3-1 16,0-1 1-16,0 1 0 16,0-1 0-16,-5-4 0 15,5 1 0-15,0-10 0 16,0 1 1-16,-4-1-1 15,4 1 1-15,0-1-1 16,-5 1 1-16,0-5-1 16,-5 4 1-16,1-8-1 15,-1 0 0-15,1 4 0 16,0 1 1-16,-1-5-1 0,5-5 0 16,0 1 0-16,0-9 0 15,-4 8 0-15,-1-3 1 16,0-1 0-16,1 0 1 15,-6-4-1-15,-4 0 1 16,-1 0-1-16,-4 0 1 16,-5-4-3-16,-10 4 1 15,-9-9-4-15,-10-3 0 16,-25-19-9-16,1-12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8:35.8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104 123 21 0,'5'-22'10'0,"19"1"-3"0,-15 8 10 0,1 0-16 15,-5 0 0-15,0 5 2 16,0-5 0-16,-5 4-3 16,0-4 0-16,0 13 2 15,0-9 1-15,0 9-1 16,0 0 0-16,0 13-1 16,-5 0 0-16,0 5 0 15,-5 3 0-15,1 9-1 16,-1 5 0-16,0 2 0 15,1 2 0-15,-1 0 0 16,0 4 0-16,-4 0 0 16,4 0 0-16,-5-5 0 15,6 5 0-15,-1-9 0 16,0 1 0-16,6-5 0 16,-1-4 0-16,0 0-1 15,0-1 1-15,5 1 0 0,0-5 0 16,0-4 0-16,5 0 0 15,0 5 0-15,4-5 0 16,1 0 0-16,0-4 0 16,-1 0 0-16,1-9 0 15,5-4-2-15,-1 5 1 16,1-5-5-16,4-13 0 0,0-5-4 16,1 1 1-16</inkml:trace>
  <inkml:trace contextRef="#ctx0" brushRef="#br0" timeOffset="300.8504">99 372 25 0,'-5'4'12'0,"15"-4"-11"16,-10 0 20-16,0 0-20 16,5-4 0-16,4-5 1 15,6 5 0-15,-1 4-4 0,6-5 1 16,4 1-2-16,0-4 0 15,0-5-5-15,15 4 1 16</inkml:trace>
  <inkml:trace contextRef="#ctx0" brushRef="#br0" timeOffset="586.4037">661 298 28 0,'-10'-4'14'0,"39"30"-13"16,-24-22 23-16,0-4-24 15,4 0 0-15,1 0-2 16,0 0 0-16,-1-13-2 16,6 5 1-16,0-1-6 15,4-4 1-15</inkml:trace>
  <inkml:trace contextRef="#ctx0" brushRef="#br0" timeOffset="840.429">782 54 30 0,'0'17'15'0,"19"9"-21"0,-9-22 27 0,4 1-22 16,6-1 1-16,-1 0-7 16,5 1 0-16,5-14 3 15,10 0 1-15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9:20.70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1473-2841 12 0,'-5'-9'6'0,"5"13"-1"0,5 1 6 15,-5-5-10-15,5 4 0 16,4-4 2-16,1 0 1 15,4 0-5-15,6 4 1 16,4-12 2-16,0 8 1 16,0-5-2-16,1 1 1 15,4 4-2-15,5-8 0 16,-5 3-6-16,0 1 0 16</inkml:trace>
  <inkml:trace contextRef="#ctx0" brushRef="#br0" timeOffset="12746.312">5289-2595 20 0,'-5'13'10'0,"10"-22"-5"0,-5 9 13 15,5 0-16-15,0 0 1 0,9 0 1 16,1 0 0-16,-1 0-5 15,6-4 0-15,4 4 3 16,0 0 1-16,15 0-2 16,0-4 0-16,0 0-4 15,-1-5 1-15,6 0-7 16,-5 1 1-16</inkml:trace>
  <inkml:trace contextRef="#ctx0" brushRef="#br0" timeOffset="13016.2852">5531-2729 25 0,'-19'17'12'0,"14"10"-9"0,5-19 17 15,0 5-19-15,-5 9 1 16,0 8 0-16,1-4 1 16,-6 13-4-16,5-1 0 15,0-3-1-15,5-5 1 16,0 4-7-16,5-4 1 16,0-8-2-16,19 4 1 0</inkml:trace>
  <inkml:trace contextRef="#ctx0" brushRef="#br0" timeOffset="13558.1354">5914-2380 25 0,'-5'9'12'0,"10"-13"-13"15,-5 4 25-15,5 0-23 16,4-5 1-16,1-3 0 16,0-5 1-16,4 0-4 15,6-4 0-15,-1 0 2 16,1-5 1-16,4-4-1 15,-5 0 1-15,5 1-2 0,1-1 1 16,-1-4 0-16,-10-1 1 16,1 6-1-16,-6-1 1 15,-4-1-1-15,-5 5 0 16,0 10 0-16,0-10 0 16,-9 9-1-16,-1 9 0 15,0 4 0-15,-4 4 1 0,-1 5-1 16,-9 8 0-16,5 0 0 15,-1 5 1-15,1 3 0 16,4 7 1-16,1 6-1 16,-1 5 1-16,1 0 0 15,4 1 1-15,5-6-1 16,5 1 0-16,0-5-1 16,10-3 0-16,0-6-2 15,9-7 1-15,5-5-5 16,5-13 1-16,10-5-9 15,24-21 0-15</inkml:trace>
  <inkml:trace contextRef="#ctx0" brushRef="#br0" timeOffset="14816.2917">7338-2552 24 0,'0'0'12'0,"-15"5"-9"15,15-5 16-15,5-5-18 16,5 1 0-16,0 0 2 16,4 8 0-16,5 0-4 15,1 1 1-15,4-1 1 16,5-4 1-16,0 0-4 15,10-9 1-15,-5 1-8 0,0-5 1 16</inkml:trace>
  <inkml:trace contextRef="#ctx0" brushRef="#br0" timeOffset="15086.4844">7541-2703 29 0,'-9'8'14'0,"18"15"-10"16,-4-19 22-16,-5 5-26 15,0-1 1-15,0 5-1 16,-5 4 1-16,0 13-2 15,1 9 1-15,-1 0-2 16,0 4 0-16,0-4-7 16,0 0 0-16</inkml:trace>
  <inkml:trace contextRef="#ctx0" brushRef="#br0" timeOffset="12174.1864">4950-3457 27 0,'20'-13'13'0,"-1"9"-13"0,-19 4 22 0,10 0-21 16,-1 0 1-16,1 0 0 15,0 0 0-15,-1 4-3 16,-4 1 0-16,0-1 2 16,-5 0 1-16,0 0-2 15,0 5 0-15,-5 0 0 16,-5-1 0-16,-4 1 0 16,-5 4 0-16,-1 8 0 15,-4-3 0-15,0 7 0 16,-5 1 0-16,0 0 0 15,0 4 1-15,4-8-1 16,6 4 0-16,4-5-1 16,6 5 1-16,4-9 0 15,0 0 0-15,5 1 0 16,5-1 1-16,14-9-1 0,6 5 1 16,-1-4-1-16,10 0 0 15,4-5-5-15,11-4 1 16,-6-4-5-16,1-5 1 15</inkml:trace>
  <inkml:trace contextRef="#ctx0" brushRef="#br0" timeOffset="13887.1687">6471-3130 30 0,'-5'5'15'0,"5"-1"-12"0,0-4 19 0,0 0-21 16,10 0 0-16,-1 4 0 16,6 1 1-16,0-1-4 15,14 0 1-15,-5-4-1 16,5 0 1-16,0 4-8 16,0-8 0-16</inkml:trace>
  <inkml:trace contextRef="#ctx0" brushRef="#br0" timeOffset="14277.4306">6979-3173 25 0,'0'0'12'0,"5"9"-7"15,-5-9 16-15,0 0-21 0,0-13 0 32,5-17-2-32,5 4 0 15,-5 0 2-15,4 0 0 16,11 5-1-16,-6 4 1 16,1-1 0-16,-1 5 1 15,1 1 1-15,-5-1 1 16,-1 4-1-16,1 5 1 15,-5-1 0-15,-5 5 0 0,5 0-2 16,-5 9 1-16,0 0-1 16,0 4 0-16,0 12-1 15,-5 10 1-15,-5-1-2 16,0 9 0-16,1-4-3 16,14 8 0-16,-1-12-6 15,-4-1 1-15</inkml:trace>
  <inkml:trace contextRef="#ctx0" brushRef="#br0" timeOffset="9577.9615">2461-2764 18 0,'-10'13'9'0,"5"-26"-4"0,5 13 10 16,0 0-14-16,0 0 1 15,0 0 1-15,0 0 1 16,0 0-4-16,5-4 0 16,5 0 3-16,9-1 0 0,5 1-1 15,5 0 0-15,-4-5-1 16,4 1 1-16,-5-1-2 16,0-4 1-16,-5-9-1 15,11 5 0-15,-11-4 0 16,-5 4 1-16,1-1-1 15,-5 1 1-15,-1-4-1 16,-4 8 1-16,0 4-1 16,-10-4 1-16,0 9 0 15,0 4 0-15,1 0-1 16,-11 0 1-16,1 4-1 16,-6 0 1-16,-4 9-1 15,0 5 1-15,-5 7-1 16,0-7 0-16,0 7 0 15,4 1 0-15,-4 4 0 16,0 5 0-16,0-1 0 16,5 9 1-16,5-7-1 0,-1 3 1 15,11-1-1-15,-1 1 1 16,5-5-1-16,5 1 1 16,5-5-1-16,0-4 0 15,9-5-1-15,6 5 1 16,4-9-3-16,15-4 0 15,4-8-5-15,10-14 0 16,10-8-2-16,5 0 0 0</inkml:trace>
  <inkml:trace contextRef="#ctx0" brushRef="#br0" timeOffset="10148.528">3192-3298 19 0,'-10'0'9'0,"6"-4"-7"0,4 4 13 16,0 4-13-16,0 1 0 15,-5-1 1-15,0 5 1 16,0 4-5-16,0 0 0 15,0-1 3-15,0 6 1 16,5 3-2-16,0 1 0 0,5 4-1 16,0-5 1-16,5 5 0 15,4-5 0-15,-4 1-1 16,5-5 0-16,-1 5 0 16,-4-1 1-16,0-4 0 15,-1 1 1-15,-4-5-1 16,-5-1 1-16,-5 1 0 15,-4-4 0-15,-1 0 0 16,-5-1 0-16,-4 1-1 16,4-1 0-16,-9-8-1 15,-5 0 0-15,5-8-3 16,0-9 1-16,-1-1-4 16,6 1 0-16,5 0-4 15,9-9 0-15</inkml:trace>
  <inkml:trace contextRef="#ctx0" brushRef="#br0" timeOffset="10389.5648">3216-3401 28 0,'-9'13'14'0,"13"-4"-13"0,-4-9 23 16,0 4-24-16,0-4 1 16,10 4-1-16,5 1 1 0,14-5-3 15,9 0 0-15,11-5-1 16,14 5 0-16,-10-4-6 16,-4 0 1-16</inkml:trace>
  <inkml:trace contextRef="#ctx0" brushRef="#br0" timeOffset="10822.5577">3492-2470 18 0,'0'-17'9'0,"44"34"-5"0,-34-21 10 16,-6-9-14-16,11 4 1 15,-5 1 0-15,-1 3 1 0,1-3-2 16,0 3 1-16,4 5 0 16,1-4 1-16,4 4-1 15,5-4 0-15,5-1-1 16,5 1 1-16,0-4-7 15,-5-1 1-15,-4 0-2 16,-1-4 0-16</inkml:trace>
  <inkml:trace contextRef="#ctx0" brushRef="#br0" timeOffset="11094.3895">3860-2846 35 0,'-19'35'17'0,"5"-5"-23"0,9-21 35 16,-5 17-29-16,-5-1 1 31,-14 37 0-31,5-2 0 15,5-4-3-15,-5 0 0 16,9-13-1-16,1-4 0 16,9-5-7-16,5-4 1 15</inkml:trace>
  <inkml:trace contextRef="#ctx0" brushRef="#br0" timeOffset="11618.9647">4214-2612 25 0,'5'4'12'0,"0"9"-12"16,-5-13 17-16,5-8-17 15,-1-1 0-15,-4 0-1 16,10-4 0-16,5 5 1 16,4-1 0-16,0-4-1 15,1 0 1-15,-1-1 0 16,-4 2 1-16,-6-1 2 16,1 0 0-16,-5 0 0 15,0 0 1-15,0-4-1 0,-5 4 1 16,0-4-2-16,-5-1 0 15,-5 1-2-15,0 8 1 16,-4 1-2-16,4-1 1 16,-4 9-1-16,-1 5 1 15,-4 3 0-15,-1 5 0 16,1 9 1-16,0 3 0 0,-1 10 0 16,1-1 1-16,4 10-1 15,6-5 1-15,-1 0-1 16,0 8 1-16,10 1-1 15,5-10 0-15,0 1-1 16,9-4 0-16,1-10-2 16,4-7 0-16,15-1-6 15,10-22 0-15,-1-12-3 16,11-13 0-16</inkml:trace>
  <inkml:trace contextRef="#ctx0" brushRef="#br0" timeOffset="17595.1774">8200-2470 16 0,'-15'9'8'0,"1"-1"-1"0,14-8 9 16,-5 0-15-16,0 0 0 15,0 0 0-15,-4 5 1 16,4-5-2-16,-5 4 0 16,10 0 2-16,-5-4 1 0,0 0-1 15,10-8 1-15,5 3 0 16,5-8 0-16,-1 0-1 15,10-8 1-15,-4 4-2 16,-1-9 1-16,0 4-2 16,1 1 1-16,-6-1-1 15,1 5 0-15,-5-4 0 16,-6 3 1-16,-4 1-1 16,0-1 1-16,0 5 0 15,-4 4 0-15,-1 1-1 16,0 3 0-16,0 1 0 15,0 0 1-15,-5 4-1 16,1 4 0-16,-1 5 0 16,0 4 0-16,1 4 0 15,-1 1 0-15,0 12 0 16,-4 5 1-16,-1 12-1 16,1-4 1-16,-6 0-1 0,16 0 1 15,4-4 0-15,4 0 0 16,1-1-1-16,0-3 1 15,5-9-2-15,9 0 0 16,0-9-6-16,11-17 1 16,8-13-5-16,1-9 0 15</inkml:trace>
  <inkml:trace contextRef="#ctx0" brushRef="#br0" timeOffset="18360.1655">8399-3448 11 0,'-5'4'5'0,"5"-4"7"0,0 0 0 16,0 0-10-16,0 0 1 15,5-4 0-15,4-1 1 16,1 1-5-16,4 4 0 16,1 0 4-16,4-4 1 15,1 0-2-15,14 4 1 16,0 0-1-16,-1 0 1 16,1 0-1-16,0 0 0 15,-10 0-2-15,-4 0 1 16,-6 4-1-16,-4 0 1 0,-5 0-1 15,-5 1 1-15,-5 3-1 16,-5 1 0-16,-4 0 0 16,-1-1 1-16,6-3-1 15,-1-1 0-15,0 4 0 16,1-3 0-16,-1 3 0 16,5-3 0-16,5-1-1 15,0-4 1-15,0 0 0 16,0 0 1-16,5 13-2 15,5-17 1-15,-1 8 0 16,1 0 0-16,4 0 0 16,6 1 0-16,-6-1 0 15,6 5 0-15,-1 4 0 16,0 4 1-16,1 0-1 16,-10 5 1-16,-1-1-1 15,-9 1 1-15,0-5 0 0,-9 9 1 16,-6-5-1-16,0 1 0 15,-9-5-1-15,-5-4 1 16,-10 0-3-16,1 0 1 16,-1-5-7-16,0-8 1 15,-4 0-3-15,4-13 0 16</inkml:trace>
  <inkml:trace contextRef="#ctx0" brushRef="#br0" timeOffset="21166.205">4287-1338 22 0,'-5'0'11'0,"24"13"-6"0,-19-13 10 0,0 4-15 15,0-4 0-15,0 0 0 16,0 0 0-16,10 5 0 16,4-5 1-16,6-5 0 15,-1 5 0-15,5 0 1 16,1 0 0-16,4-12 0 15,0 3 0-15,0 0 0 16,0-4 0-16,0 5-1 16,-5-1 1-16,-5-8-2 15,1 4 1-15,-6-4-1 16,1 0 1-16,-1-5-1 16,-4 5 1-16,0 0-1 15,-5-1 1-15,-1-3-1 16,-4 8 0-16,0 4 0 15,-4 1 0-15,-6 3 0 0,-5 5 0 16,1 5 0-16,-5-1 0 16,-1 5 0-16,1 4 0 15,-5 8 0-15,-1-4 0 16,1 5 0-16,0 4 1 16,5-5-1-16,-1 5 0 15,6-4 0-15,-6-1 0 16,6 1 0-16,4-1 0 15,0 1 0-15,6-1 0 16,-1 1 0-16,0 4 0 0,5-5 0 16,5 1 0-16,4-5 0 15,6 0 1-15,-1-4-1 16,11 0 1-16,4-4-1 16,9 4 0-16,6-8-3 15,0-10 1-15,14-8-8 16,5-5 1-16</inkml:trace>
  <inkml:trace contextRef="#ctx0" brushRef="#br0" timeOffset="21768.4107">5536-1678 21 0,'-5'13'10'0,"-19"-26"-6"0,19 9 9 0,0 0-13 15,1 4 0-15,-1-5-1 16,0 10 1-16,0-5 0 16,-5 4 0-16,6 0 1 15,-6 5 0-15,5-1 1 16,0 5 0-16,0 0 1 15,5 4 0-15,0 1 0 16,5-1 1-16,0-4-2 16,5 4 0-16,4 5-1 15,-4-1 1-15,-5-8-2 16,4 0 1-16,1-4-1 16,0-1 1-16,-5-4-1 15,-5 1 1-15,-5 8-1 16,0 0 1-16,-5-9-1 15,1 9 1-15,-6-9 0 0,5 0 0 16,-9 5 0 0,-5 0 0-16,4-1-1 0,1 1 0 15,0-9-2-15,-1 0 0 16,6 0-4-16,-1-9 0 16,6-8-4-16,4-5 0 15</inkml:trace>
  <inkml:trace contextRef="#ctx0" brushRef="#br0" timeOffset="22038.1875">5662-1837 25 0,'-19'8'12'0,"9"-8"-11"16,10 0 19-16,-5 0-18 15,0 9 0-15,1 0 2 16,4-9 1-16,0 0-6 16,0 0 0-16,9 0 4 15,6 8 0-15,4 1-2 16,10 0 1-16,15-5-2 16,-1 4 0-16,11-8-7 15,9-4 0-15,0-13-3 16,19-18 0-16</inkml:trace>
  <inkml:trace contextRef="#ctx0" brushRef="#br0" timeOffset="40220.0143">6849-454 46 0,'19'39'23'0,"59"17"-31"0,-49-48 40 16,14 1-36-16,15-1 1 16,5-3-19-16,5-10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2:18.20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32 230 16 0,'-10'-5'8'0,"0"-16"5"0,10 21 1 15,-4 0-12-15,-1 0 1 16,0 0 1-16,0 4 1 15,5 5-6-15,0-9 0 16,0 0 3-16,0 0 1 0,5 4-2 16,0 0 1-16,4 1-2 15,6-1 1-15,4-4-1 16,6-4 0-16,4 4 0 16,9-13 0-16,6 8-1 15,9 1 1-15,5 4 0 16,10-9 0-16,10-3 0 15,-1 7 0-15,10 1 0 16,10-5 0-16,10 1 1 16,14-1 0-16,5-3 0 15,-15-1 0-15,5 0-1 16,5 0 0-16,0-4 1 16,4 0 0-16,6 0 0 15,-5 0 0-15,10 4-1 16,-15 4 1-16,14 0 0 15,6 9 0-15,-6 0-1 0,-33 0 1 16,39 9-1 0,-1 4 0-16,-4 0 1 0,4 4 0 15,-4 0-1-15,9-4 1 16,-9-4 0-16,14 4 0 16,10-5 0-16,4 5 0 15,-4 4 0-15,5-5 0 16,3 14 1-16,-3-4 0 15,0 4 0-15,-15-13 1 16,10 8-3-16,-5-4 0 16,-10-8-2-16,-14-5 0 0,-5-8-6 15,-10-5 1-15,-10 9-7 16,6-13 1-16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9:40.77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-5 142 11 0,'-5'4'5'0,"5"-12"4"15,0 8 3-15,0 0-11 16,5 0 1-16,5 0 0 15,4 0 1-15,1 0-4 16,4 0 1-16,5 0 2 16,6 0 1-16,-1 0-2 15,0 0 1-15,5 0 0 16,9 0 0-16,6 0-1 16,-1 0 1-16,5 0-1 15,5-5 1-15,5 1-1 16,0 4 1-16,10-4-1 15,-1-1 0-15,0 5 0 0,1 0 0 16,4 0-1-16,1 5 1 16,-1-1-1-16,-9 0 1 15,0 1 0-15,-10 3 0 16,0 5 0-16,0-4 0 16,5-1 0-16,0-3 0 15,-5-1 0-15,10 0 0 16,0 1 0-16,5-1 0 15,-6 0-1-15,6 1 1 0,-11-5-1 16,-4 0 0-16,0 0 0 16,5 4 0-16,0-8 0 15,-5 4 0-15,0-5 0 16,10 1 0-16,5 0 0 16,9-1 1-16,-4 1-1 15,-1-5 1-15,-4 1 0 16,0 3 0-16,-6 1-1 15,1-4 1-15,0 3-1 16,5 1 1-16,4 0-1 16,5 4 0-16,-5-5 0 15,-4 1 1-15,-1 0-1 16,1-1 0-16,0 1 0 16,-6 0 0-16,1 0 0 15,0-1 0-15,14 5 0 16,1 0 0-16,9 0 0 15,-10 0 0-15,0 0 0 16,-4 0 1-16,-1 5-1 0,1-5 0 16,-6 4 0-16,10-4 0 15,-5-4 0-15,1 4 0 16,-1-5 0-16,-4 1 0 16,0 0 0-16,-1-5 1 15,1 0 0-15,-1 5 0 16,1 0-1-16,5-1 1 15,-1 1 0-15,1 0 0 0,4-5-1 16,-5 1 1-16,1-1 0 16,-5 5 0-16,-1-1-1 15,0-3 1-15,-9-1-1 16,-5 9 1-16,5-4 0 16,0 8 0-16,-5 0-2 15,-5 1 1-15,1-1-2 16,-6 5 1-16,-4-1-6 15,-6 1 1-15,-9 4-7 16,0 0 1-16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3.31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-4-4 45 0,'-5'-12'22'0,"49"55"-32"0,-20-39 44 15,5 5-35-15,15-9 1 0,-6-5-4 16,6 5 0-16,-6 0-3 16,0-8 1-16,1-1-5 15,0-13 0-15</inkml:trace>
  <inkml:trace contextRef="#ctx0" brushRef="#br0" timeOffset="269.5268">64-258 41 0,'-20'-4'20'0,"25"8"-27"0,-5-4 40 16,10 0-33-16,0 5 0 16,9-1-2-16,0 0 1 15,30 5-4-15,14-5 1 16,13-8-7-16,26-18 1 16</inkml:trace>
  <inkml:trace contextRef="#ctx0" brushRef="#br0" timeOffset="1471.2413">1122-3396 25 0,'-4'9'12'0,"13"-18"-2"0,1 9 12 16,3 0-21-16,17 0 1 16,3 0 0-16,16 0 1 15,19 4-5-15,9-4 1 16,10 0-1-16,-9-4 1 15,-7 0-7-15,-3-1 1 16,-10 1-3-16,-4 4 0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5.65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718 0 25 0,'-29'18'12'0,"-29"12"-14"15,53-22 23-15,-5 10-20 16,1 7 0-16,-1 14 1 15,0 8 1-15,-4 9-4 16,4 18 1-16,0 29 0 16,1 13 1-16,-1 5-1 15,0 4 1-15,-4 30-2 0,-1 4 1 16,1 17-1-16,-1 5 0 16,1 13 1-16,-1 4 0 15,1-4-1-15,4-5 1 16,-5 9-2-16,1 0 1 15,-1 0-1-15,1 4 0 16,4-8-1-16,-4 9 1 16,-1-23 0-16,-4 1 1 15,-1-13 1-15,-4-4 0 0,5-5 0 16,-1-17 1-16,11-4-1 16,-1-9 1-16,5 4-2 15,-5-3 1-15,6-1-2 16,-6-4 1-16,5-5-1 15,-9-12 1-15,-1-5 0 16,0-4 1-16,1-4 0 16,-1-9 1-16,11-4 0 15,-6-22 1-15,5-4 0 16,0-9 0-16,0-8-1 16,-4 0 0-16,4-5-1 15,0-4 1-15,0 9-1 16,0-4 0-16,0-5 0 15,1 0 0-15,-1-4 0 16,5-5 1-16,-5 1-1 16,0-5 1-16,5-4-1 15,0 0 1-15,0-5-1 16,0 1 0-16,0 0 0 0,5-1 1 16,0 1-1-16,0-1 1 15,-5-3-1-15,4-1 1 16,1 5 0-16,10-1 0 15,-1-8-1-15,1 0 1 16,4 0 0-16,5-8 0 16,6-1 0-16,-1 0 1 0,0 1-1 15,5-5 0-15,4 4 0 16,6 1 1-16,-1-1-2 16,1 5 1-16,-5 4-1 15,0 0 0-15,4 0-1 16,-9 4 1-16,-5 0-7 15,-5-4 0-15,-4-8-2 16,-6-27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27.16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925-1 8 0,'-10'-4'4'0,"10"34"6"15,0-30 0-15,0 0-7 16,0 0 0-16,0-8 2 0,0 8 1 15,0 0-6 1,0 0 1-16,10-5 4 0,5 10 1 16,14-10-2-16,5 10 1 15,9-5-2-15,1 4 0 16,14 0-2-16,0 1 1 16,10-1-2-16,-10 0 1 15,0 5-1-15,-5-5 0 16,-9 0 0-16,-10 5 1 15,-5 0-1-15,-10 4 0 16,1 4 0-16,-6 4 1 0,1 18-1 16,4-5 0-16,-9 27 0 15,-1 3 1-15,-9 10-1 16,0 16 0-16,-14 13 0 16,-15 18 1-16,-5 21 0 15,-10 21 0-15,-4 1-1 16,-1 25 1-16,6 5-1 15,4 21 0-15,5 9 0 16,0 9 0-16,5-1-1 16,0 9 0-16,0 5 0 15,0 3 0-15,0 1 0 16,5-4 1-16,-5 8 0 16,4-9 0-16,1 13 0 15,0-12 1-15,5-31-1 16,4-4 0-16,5-13 0 15,1-9 1-15,4-12-2 16,0-14 1-16,0-8-1 0,-4-13 1 16,4-4 0-16,0-13 1 15,-5-9 0-15,0-8 1 16,1-9-1-16,-11-22 1 16,1-8-1-16,5-8 0 15,-1-5-1-15,0-9 1 16,1 0-1-16,-5-8 1 15,4-5-1-15,-4-12 1 16,-1 8-1-16,6-8 1 0,-6-5 0 16,6 0 1-16,-1 5-1 15,-9-10 1-15,0 1 0 16,5-4 0-16,-6 4-1 16,1-9 0-16,0 1-1 15,-10-1 1-15,-5 0-1 16,-4 0 0-16,-6 5-2 15,-9-13 1-15,-19 8-3 16,9 0 1-16,-10-4-11 16,-4-4 1-16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31.37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1777 331 22 0,'-14'-9'11'0,"9"1"-7"16,0 3 12-16,-5-3-15 16,-4-1 0-16,-6 1 0 15,-9-10 1-15,-5 1-3 16,0 4 1-16,1-8 1 16,-1 12 1-16,-5-4-2 15,-5-4 1-15,-4-5 0 0,-1 5 0 16,-9 4 0-1,-5 0 1-15,-4 5-1 0,8 3 1 16,-4 5-1-16,0 5 0 16,5-1-1-16,5 9 1 15,0 0-1-15,4 4 1 16,-9 5-1-16,5 3 0 16,0 6 0-16,4-1 0 15,-4 8 0-15,0 10 1 0,-1 8 0 16,11 0 0-16,4 0 0 15,0 0 0-15,5-5 0 16,5 10 0-16,0 3 0 16,5-8 0-16,-10 0-1 15,5-4 1-15,5-1 0 16,-5-3 0-16,10 8 0 16,4 0 0-16,5-5 0 15,5 1 0-15,1 0 0 16,4-5 0-16,0-4 0 15,4-8 0-15,16 8 0 16,-1-5 1-16,5 5-1 16,10 0 0-16,0-4 0 15,15-4 0-15,-1-1 0 16,1-4 0-16,9 0-1 16,5-4 0-16,4-4 0 15,6-1 1-15,5-4-1 16,4-4 0-16,5 0 0 0,-5-4 0 15,-4-1 1-15,4 5 0 16,1-4-2-16,-1 0 1 16,0-5-1-16,5-4 0 15,5 0 0-15,0-4 0 16,-9-1 0-16,-6 1 0 16,1 4 0-16,-1 0 1 15,-4 4-1-15,-5 5 1 16,0 12 0-16,9-3 1 0,-4 3-2 15,-6-12 1-15,1-1 0 16,0 1 0-16,-5-5 0 16,-5 1 0-16,0-5-1 15,5-9 1-15,-5 5 0 16,0-1 1-16,5-3-1 16,0 3 1-16,5 1 0 15,-5-4 0-15,0-1 0 16,-5 0 0-16,-4 1 0 15,-11-9 0-15,-4 4-1 16,0 4 0-16,-5-4 0 16,-1 0 1-16,6-4-2 15,5-5 1-15,4-3-1 16,-4-1 0-16,-1 0 0 16,15-4 1-16,-4 0-1 15,-6 0 0-15,-4-1 1 16,-5-3 0-16,-6 4 0 15,1 0 1-15,-9-9-1 0,-6-4 0 16,0 0 0-16,-4-5 0 16,-5 1 0-16,-1-5 1 15,-4 1-2-15,-5-9 1 16,-5-9 0-16,-4 0 0 16,-11 0-1-16,-4 0 1 15,-10-4-1-15,0-5 0 16,0 9-1-16,0 5 1 0,-4 4-1 15,-6 4 1-15,-4 4-1 16,-6 5 1-16,1 4-1 16,-10 4 1-16,-24-9 0 15,-10 10 0-15,-5 3 0 16,-9 1 1-16,-10-1-1 16,-20 10 1-16,-18-6-2 15,-11 6 0-15,-24 7-8 16,-43 27 0-16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7.77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12215-2019 18 0,'-10'4'9'0,"10"-8"-2"0,0 4 9 16,0 0-16-16,-5-4 1 16,1-1 0-16,-6 1 1 15,0 0-3-15,1 4 1 16,-6-4 0-16,1 4 0 16,-1 0 0-16,-4 4 1 15,-1 4-1-15,1 1 0 0,-1 4 1 16,1 4 1-16,0 0-1 15,4 5 1-15,1 8 0 16,-1 0 0-16,10 0-1 16,5 0 1-16,5 5-2 15,5-1 1-15,9-8-1 16,5 0 0-16,5-4 1 16,5-5 0-16,5-4-1 15,0-5 1-15,0-8 0 16,4 0 1-16,1-4-1 15,3-13 1-15,-3-5-1 16,-10-8 1-16,0 0 0 16,-5 0 0-16,-5-5-1 15,-5-3 0-15,-9-1 0 16,-10 0 0-16,-5 0-1 16,-9 5 1-16,-11 0-2 15,-13 3 0-15,-1 10-1 0,-5 12 1 16,-9 1-5-16,6 16 1 15,3 5-6-15,5 9 0 16</inkml:trace>
  <inkml:trace contextRef="#ctx0" brushRef="#br0" timeOffset="317.4878">12858-1687 41 0,'-19'4'20'0,"28"4"-22"16,-4 1 37-16,0 0-32 16,0-5 0-16,0 5 0 15,0-5 0-15,0 0-7 16,-5 1 0-16,4-1-8 16,-4-4 1-16</inkml:trace>
  <inkml:trace contextRef="#ctx0" brushRef="#br0" timeOffset="1291.7239">13680-2195 26 0,'-4'-9'13'0,"8"9"-7"0,-4 0 9 16,-4-9-15-16,-1 1 1 15,-5-5-1-15,0 9 0 16,-4-5-1-16,-1 9 1 16,1 0-1-16,-1 13 1 15,1 8 0-15,-1 5 0 16,1 0 0-16,-1 4 1 15,6 5 0-15,-1-1 0 16,10 5 0-16,5 4 0 16,9-4 0-16,6 8 0 0,4-4 0 15,0-4 0-15,0-1-1 16,0-7 1-16,-4-1-1 16,-1-9 0-16,-4-4 0 15,-6-4 0-15,-4 0 0 16,-5-4 1-16,-5 0-1 15,-4-5 0-15,-6 4 0 16,-9 1 0-16,0-5 0 16,0-4 1-16,-1-4-1 15,1-5 0-15,0 5 0 16,5-4 1-16,4-10 0 16,0 10 0-16,6-10-1 15,4-3 1-15,5 4 0 16,10-9 0-16,4 0-1 15,10 0 0-15,10-4 0 0,5 0 1 16,0 4-1-16,-1-4 0 16,11-4-1-16,-5 8 1 15,-6-4 0-15,1-1 0 16,-10-3 0-16,-5 4 1 16,-9-5-1-16,-6-3 0 15,6 3 0-15,-10 5 1 16,0-4-1-16,-10-1 1 15,0 5-2-15,-19 0 0 0,4 13-1 16,-4 12 1-16,-5 14-3 16,-5 13 1-16,-4 16-7 15,-6 10 0-15</inkml:trace>
  <inkml:trace contextRef="#ctx0" brushRef="#br0" timeOffset="1727.5321">14339-2290 27 0,'-10'-4'13'0,"25"-1"-11"0,-15 5 19 32,0 0-17-32,0 0 0 15,-5 9 0-15,-5 12 0 16,-9 10-6-16,-10 3 0 0,-5 9 4 15,5 0 1 1,-5 0-3-16,5 0 1 0,10 5 0 16,9-10 0-16,5-3-1 15,15-1 1-15,0 1-2 16,4-10 0-16,1-7-1 16,-1-1 0-16,1-4-4 15,-1-9 1-15,1-8-5 16,-1-5 0-16</inkml:trace>
  <inkml:trace contextRef="#ctx0" brushRef="#br0" timeOffset="1923.6106">14417-1976 27 0,'0'13'13'0,"-15"9"-10"15,10-14 21-15,-4 5-23 16,-11 4 0-16,6 18 3 15,-6 8 0-15,1 8-5 0,0 5 1 16,-1-4 1-16,-4 4 1 16,9-4-5-16,6-1 0 15,4-16-7-15,10-14 0 16</inkml:trace>
  <inkml:trace contextRef="#ctx0" brushRef="#br0" timeOffset="2403.5523">14895-2157 42 0,'15'18'21'0,"14"-1"-26"15,-20-9 37-15,1 1-32 16,0-5 0-16,-5 5-1 16,-1-5 1-16,1 0-2 15,-5 1 1-15,0 3-1 16,0 1 0-16,-5 4-1 16,-4 4 1-16,-11 5 0 15,1-1 0-15,0 5 1 16,-6 4 1-16,-4-8 0 15,0 4 1-15,0 8 0 16,0 0 0-16,-5 5-1 0,0 0 1 16,5-5 0-16,5 1 0 15,0-1-1-15,5-4 1 16,-1-4-1-16,6 0 1 16,-1 8 0-16,10-8 1 15,5 0 0-15,5-4 1 16,19 3-2-16,10-7 1 15,5 3-1-15,5-8 0 16,9-13-7-16,0 0 0 16,0-13-6-16,-4-13 0 0</inkml:trace>
  <inkml:trace contextRef="#ctx0" brushRef="#br0" timeOffset="4851.6112">12955-103 45 0,'-5'8'22'0,"5"18"-27"15,5-21 38-15,-5 3-33 16,0-4 1-16,0 1-3 16,0 3 0-16,-5-3-5 15,0-5 1-15,0 0-6 16,-4-9 1-16</inkml:trace>
  <inkml:trace contextRef="#ctx0" brushRef="#br0" timeOffset="7402.4376">13680-714 29 0,'0'0'14'0,"10"12"-11"0,-10-12 21 0,0-12-23 16,0 12 0-16,-10 0 0 15,6 8 0-15,-1-8-2 16,-5 4 1-16,0 5 0 16,-4 0 1-16,-1 4-1 15,-4 4 1-15,0 4-1 16,-1 5 0-16,1 4 0 15,0 9 1-15,-1 0 0 16,6 4 0-16,4 4-1 16,0-4 1-16,5 0-1 15,5 9 1-15,5-18-1 16,5 5 1-16,4-9-1 16,1-8 0-16,0-5 0 15,4-4 1-15,0-4 0 16,5-5 0-16,1-4 0 15,-1-9 0-15,5-17-1 0,0 5 1 16,-5-9-1-16,0-5 1 16,10-3-1-16,-14-6 0 15,-1 1 0-15,0 5 0 16,-4-1 0-16,-15-4 0 16,-5-4 0-16,0 12 0 15,-4 1 0-15,-6-5 0 16,-4 9-1-16,-1 0 1 15,-4 12-2-15,0 1 0 16,0 9-3-16,-1 8 1 0,1 8-7 16,5 9 0-16</inkml:trace>
  <inkml:trace contextRef="#ctx0" brushRef="#br0" timeOffset="7823.5301">14247-702 23 0,'-19'9'11'0,"-10"34"-4"0,24-39 13 16,0 5-18-16,-10 8 1 16,1 5 0-16,4 8 1 15,1 4-6-15,-6 5 1 16,5 8 3-16,1 1 0 15,4-5-1-15,0 0 0 16,5 4-1-16,0-8 0 16,5 0-1-16,0-13 1 0,-5-5-3 15,0 1 0-15,5-5-5 16,9-9 0-16,5-3-1 16,1-10 0-16</inkml:trace>
  <inkml:trace contextRef="#ctx0" brushRef="#br0" timeOffset="8063.5705">14349-327 34 0,'-15'21'17'0,"1"-3"-22"16,14-10 35-16,-5 14-30 15,0-5 1-15,0 9 0 16,0-5 1-16,-4 14-3 0,4-9 0 16,0 0-1-16,0 8 0 15,0 0-3-15,1 5 0 16,-1 4-5-16,0-4 1 16</inkml:trace>
  <inkml:trace contextRef="#ctx0" brushRef="#br0" timeOffset="8633.8491">14629-538 35 0,'-24'13'17'0,"24"-4"-23"15,0-14 32-15,0 5-25 16,0 0 0-16,9 0 0 16,1 0 0-16,4 0-2 15,6 0 1-15,9-4 0 16,5 4 1-16,0 4-1 15,-5 1 0-15,0 3 0 16,0 1 0-16,-10-1 0 16,-4 5 1-16,-6 5-1 0,-4 3 1 15,-14 5 0-15,-1 8 0 16,-5 1-1-16,-9 12 1 16,-5-4-2-16,0-13 1 15,0 9 0-15,-10 8 0 16,5-4-1-16,5 0 1 15,0-4 0-15,0 0 0 16,5-5 1-16,5 1 0 0,-1-5-1 16,6-8 1-16,4-1 0 15,5-4 0-15,5-8 0 16,5 4 0-16,5-5-1 16,-1 1 1-16,6 0 0 15,4-1 0-15,5-3-2 16,6-1 0-16,-1 0-8 15,5-4 1-15,-1-8-3 16,-13-5 0-16</inkml:trace>
  <inkml:trace contextRef="#ctx0" brushRef="#br0" timeOffset="4610.1273">12012-538 22 0,'4'13'11'0,"1"-22"-7"0,-5 9 12 15,0-8-15-15,0 8 0 16,0 0 0-16,0 0 1 0,-5 4-2 16,-4 0 0-16,-1 5 2 15,0 8 0-15,-4 5-1 16,-1 4 1-16,-4 4-1 15,0 4 1-15,-1 1-1 16,6 3 1-16,4 1-1 16,5 0 0-16,5-5 0 15,19-4 0-15,6 0 0 16,4-8 0-16,5 0 1 16,4-10 0-16,1-16-1 15,0 0 0-15,-5-9 0 16,0 0 0-16,-5-9 0 15,-5-8 0-15,5-4-1 16,-10-5 1-16,-4 0-1 16,-5-8 1-16,-6 8-1 15,-4 5 0-15,-4-1 0 16,-6-3 0-16,-5 12-1 0,-4 4 0 16,-5 5-2-16,4 13 0 15,1 8-8-15,0 9 1 31</inkml:trace>
  <inkml:trace contextRef="#ctx0" brushRef="#br0" timeOffset="11245.2963">11978 879 22 0,'0'-4'11'0,"9"-5"-5"0,-9 9 12 0,0-8-17 16,0 8 0-16,0 0 2 15,0 0 1-15,0 0-5 16,-4 0 0-16,-1 13 3 16,-5 4 0-16,-5 0-1 15,-4 18 0-15,-5 3-1 16,0 1 1-16,-1 4 0 15,6 5 0-15,5-1 0 16,4-4 0-16,5 9 0 16,5-9 1-16,10-9-1 15,-1-4 1-15,11-8-1 16,4-1 0-16,0-12-1 0,0-5 1 16,5-17-1-16,1-8 0 15,-1-9 0-15,0 0 0 16,0-5 0-16,-5-4 0 15,0-4 0-15,0-4 0 16,-4-5 0-16,-1-8 0 16,-4 8 0-16,-6-4 0 15,-4 5 0-15,-5 12 0 16,-10 9 0-16,1 8 1 16,-11 9-1-16,1 9 0 0,-5 13-1 15,-10 12 0-15,5 5-4 16,0 8 1-16,-10 10-7 15,5 7 1-15</inkml:trace>
  <inkml:trace contextRef="#ctx0" brushRef="#br0" timeOffset="11472.0214">12776 1340 53 0,'-10'34'26'0,"15"5"-38"16,-5-34 51-16,0-1-46 15,-5-4 1-15,0 0-20 0,0-4 0 16</inkml:trace>
  <inkml:trace contextRef="#ctx0" brushRef="#br0" timeOffset="12056.6688">13250 841 26 0,'-24'17'13'0,"-5"0"-9"15,24-8 9-15,0-1-13 16,-9 5 1-16,-5 0 0 16,-1 13 0-16,1-5-2 15,4 5 1-15,1 4 2 16,-1 5 1-16,6 4-1 16,-1 4 1-16,5 8 0 15,5-3 1-15,10-1-1 16,14-8 0-16,10-5-2 0,5-12 1 15,4-5-2-15,-4-13 1 16,9 1-1-16,-4-18 0 16,-5-5 0-16,-6-12 0 15,-4 0 0-15,-5-4 1 16,-5-5 0-16,1-4 0 16,-6-9 0-16,-9 9 0 15,-5-17-1-15,0 4 0 0,-5 13-1 16,-5-9 1-16,-4 18-1 15,-5 4 0-15,-6 4-2 16,1 17 1-16,-10 9-3 16,1 22 0-16,-5 4-5 15,-11 12 1-15,6 18-1 16,4 5 0-16</inkml:trace>
  <inkml:trace contextRef="#ctx0" brushRef="#br0" timeOffset="12536.539">13913 983 28 0,'-15'4'14'0,"35"13"-17"0,-20-17 27 16,-5 0-23-16,-10 0 0 16,1 5 0-16,-1 3 0 15,1 5-2-15,-1 4 1 16,-4 5 1-16,4 8 0 16,1 0 0-16,-1 5 0 15,6 8 0-15,-1 0 1 16,5 0 0-16,5-5 1 0,0 1-2 15,10-4 1-15,19-14-1 16,-5-4 1-16,10-8-1 16,5-9 0-16,-1-9-1 15,-4-4 0-15,-5-8 0 16,-4-1 1-16,-11-3 0 16,1-10 1-16,-10-4 0 15,-5 1 0-15,-5-1 0 16,-5-4 0-16,-9 0-2 15,-1 13 1-15,-9-5-3 16,0 9 0-16,0 13-4 16,5 5 1-16,0 12-8 15,-1 5 1-15</inkml:trace>
  <inkml:trace contextRef="#ctx0" brushRef="#br0" timeOffset="13077.5456">14310 1043 34 0,'-10'-4'17'0,"15"4"-17"0,-5 0 25 0,0 0-25 15,5-9 1-15,5 0-1 16,-1 1 0-16,1-1-1 16,5 5 1-16,4 0 0 15,5 4 1-15,1 0-1 16,-6 4 0-16,4 0 1 16,-8 5 0-16,-1 4 0 15,-4 0 0-15,0 4 0 16,-10 4 0-16,-5 5-1 15,-5 0 0-15,-5 9 0 16,1-1 0-16,-5 5-1 16,-5-5 1-16,-5 1-1 15,0 3 1-15,5-8 0 16,0 1 0-16,0-1 0 16,-1-4 0-16,-4 4 0 15,5 0 0-15,5-13 0 16,-1 0 0-16,6 5 0 15,9-5 1-15,0 0 0 0,15-4 0 16,4-4 0-16,6-1 1 16,9-3-1-16,0-5 1 15,0 0-2-15,0-5 0 16,-5 1-4-16,0 4 0 16,1-4-8-16,-16 12 1 15</inkml:trace>
  <inkml:trace contextRef="#ctx0" brushRef="#br0" timeOffset="14008.3818">11973 2666 16 0,'5'-9'8'0,"0"-4"-1"15,-5 13 3-15,0 0-8 16,0-4 1-16,0 0 2 16,-5 0 0-16,0 4-6 15,0 0 1-15,-5 8 4 16,1 5 0-16,-11 4-1 15,-4 9 0 1,-15 26-1-16,10 8 0 16,5-4-1-16,0-13 0 15,9-8-1-15,10 8 1 16,15-13 0-16,9-9 0 16,15-16-1-16,5-5 1 15,5-13-1-15,-1 0 0 16,6-9 1-16,-6-8 0 15,1-9-1-15,0-4 1 16,-6-4-1-16,11-9 0 0,-11 0 0 16,1-13 1-16,-1 5-1 15,-19-1 1-15,1 5-1 16,-11 4 1-16,-9 13-1 16,-14 0 1-16,-10 17-1 15,-5 13 0-15,-14 9-2 16,-1 16 1-16,-4 14-5 15,4 13 0-15,-4 4-5 16,-1 13 1-16</inkml:trace>
  <inkml:trace contextRef="#ctx0" brushRef="#br0" timeOffset="14234.6528">12442 3105 59 0,'-29'43'29'0,"24"-30"-43"0,5-9 59 16,0-4-50-16,0 0 0 15,-5-4-11-15,-10-5 0 16,1-8 12-16,-6-4 0 15</inkml:trace>
  <inkml:trace contextRef="#ctx0" brushRef="#br0" timeOffset="16139.0079">13003 2683 31 0,'-14'5'15'0,"14"3"-12"0,0-8 20 16,0 0-22-16,0 0 1 0,0 0 0 15,0 0 0-15,0 0-3 16,0 0 1-16,0 0 1 15,0 0 1-15,14-8-2 16,1-5 1-16,14 0-1 16,5-5 1-16,0 1-1 15,9-4 0-15,1-5-1 16,0-9 0-16,-1 1 0 16,-4 8 1-16,0-4-1 15,-6 0 1-15,0-5 0 16,-8 10 0-16,-1-1 0 15,-5 4 1-15,-4 5 0 16,-5 0 0-16,-1 13 0 16,-9 4 0-16,0 8 0 15,-5 14 0-15,-4 12 0 16,-6 9 1-16,1 9-2 0,-6 4 0 16,-9 8 0-16,0 10 0 15,-5-6 0-15,11 1 1 16,-6-17-3-16,10-5 0 15,4-12-4-15,1-5 1 16,9-9-6-16,5-16 0 16</inkml:trace>
  <inkml:trace contextRef="#ctx0" brushRef="#br0" timeOffset="16591.3238">13753 2515 29 0,'0'-4'14'0,"5"0"-9"16,-5 4 22-16,0 0-25 16,0 0 1-16,5 0 1 15,0 0 1-15,-5 4-7 16,5 5 1-16,-5 4 4 16,0 8 0-16,-5 9-1 0,0-4 0 15,-5 4 0-15,-4 5 0 16,-1 3 0-16,1 5 0 15,4-4-1-15,0-4 0 16,0-10 0-16,6 6 0 16,4-6-1-16,0 6 1 15,4-14-3-15,11 9 1 16,0-14-2-16,-1 1 1 16,5-8-5-16,6-10 1 0,4-8-8 15,9-12 1-15</inkml:trace>
  <inkml:trace contextRef="#ctx0" brushRef="#br0" timeOffset="17490.7038">13579 3010 30 0,'-5'26'15'0,"5"-47"-11"16,0 21 19-16,0 0-24 15,0-5 1-15,-5 1 0 16,5 4 0-16,-5-4 1 16,5 4 0-16,0-5 0 15,0 5 0-15,0-8 1 16,5-1 0-16,0-8-1 0,5 4 1 15,4-13-1-15,6-4 0 16,4-4-2-16,0-1 1 16,5-8 0-16,0-4 0 15,0 0 0-15,10-1 0 16,0-8 0-16,-1-4 0 16,6 0 0-16,-10 12 0 15,14-3 0-15,-19 3 0 16,10 10 0-16,-10 12 1 0,-9 0-1 15,-1 13 1-15,-5 9-1 16,1 17 1-16,-15 12 0 16,0 23 0-16,-5 8-1 15,-5 8 1-15,-4 5-1 16,-5 22 1-16,-11-1-1 16,1 0 1-16,0 9-2 15,0-8 1-15,5-5-3 16,0-17 1-16,9-13-9 15,10-17 0-15</inkml:trace>
  <inkml:trace contextRef="#ctx0" brushRef="#br0" timeOffset="17931.7731">14431 2459 25 0,'0'-17'12'0,"19"17"-7"0,-19 0 12 16,4-17-16-16,1 4 1 15,0 4 2-15,-5 1 1 0,0 8-5 16,-5 0 0-16,0 0 4 16,-3 13 0-16,-7 4 1 15,1 4 0-15,-6 5-1 16,-4 0 0-16,5 4-1 16,-1 0 1-16,6 9-2 15,-1-4 1-15,6-1-3 16,4-4 1-16,0 5-1 15,5-5 1-15,10-4-3 16,-1-1 0-16,11 1-3 16,4-4 1-16,10-22-6 15,0-5 0-15,13-12-4 16,-3-13 1-16</inkml:trace>
  <inkml:trace contextRef="#ctx0" brushRef="#br0" timeOffset="18165.9365">14687 2571 42 0,'-44'56'21'0,"-4"-4"-26"0,38-39 40 16,0 21-33-16,-9 5 1 15,-5 8 1-15,0 9 1 16,-5 18-7-16,-4 7 1 0,-1-3 3 15,-5-1 0-15,15-8-5 16,4-4 0-16,11-22-10 16,14-17 1-16,14-18-2 15,10-42 1-15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36.17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169 1195 27 0,'-54'-21'13'0,"11"-22"-6"0,28 34 14 0,10-8-19 15,-14-1 1-15,5-3 0 16,-1-9 1-16,15-5-6 15,-5-12 1-15,15-5 3 16,4-4 0-16,15-17-2 16,5 4 0-16,15-4-1 15,-1-4 0-15,6 3-1 16,8-7 1-16,1 7 0 16,0 6 0-16,10 3-1 15,-5 13 1-15,5 9 1 16,-6 9 0-16,1 4 0 15,-5 4 1 1,0 17 0 0,-10 18 0-16,-4 12 0 15,-6 18 1-15,-9 13-1 16,-5 8 1-16,-4 0-1 16,-11 9 0-16,1 0-1 15,-6 4 0-15,-9 0 0 16,0-4 0-16,-5 5 0 0,5-10 0 15,0-4-2-15,0-4 0 16,5-8-4-16,0-10 0 16,0-7-4-16,5-10 1 15</inkml:trace>
  <inkml:trace contextRef="#ctx0" brushRef="#br0" timeOffset="436.3768">1162 932 25 0,'0'0'12'0,"19"-4"-11"15,-9 4 18-15,-1-4-16 16,-4 4 0-16,5 0 2 16,0 4 0-16,-6 0-6 15,6 9 0-15,-5 0 4 16,0 13 1-16,0 4-2 15,-1 5 1-15,1 3-2 16,0 10 0-16,-5-5-1 16,0 0 0-16,0 0 0 15,0-4 0-15,0-5 0 16,0 1 0-16,0-10 0 16,0-3 0-16,0-5 1 15,0-4 0-15,0-4 0 16,0-1 0-16,0-3 0 0,0-5 0 15,0-9 0-15,0-8 1 16,0-5-1-16,0-4 0 16,0-8-1-16,0 0 0 15,0-10-1-15,0-3 1 16,0 0-2-16,0 8 0 16,0 0-4-16,5-8 0 15,10 0-6-15,14-9 0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38.86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370 0 36 0,'-20'47'18'0,"25"18"-24"15,5-48 34-15,-5 18-27 16,9 12 0-16,-4 26 0 15,0 22 1-15,-5 21-3 16,-1 22 0-16,-4 38 1 16,-9 27 1-16,-6 16-2 0,-4 18 0 15,4 13 0-15,1-5 1 16,4-8 0-16,-4 4 0 16,-1-17-1-16,0 0 1 15,1-13 0-15,-1 4 0 16,-9-21 0-16,-5-1 0 15,5 1 0-15,-5 0 0 16,0-22 0-16,-5 0 1 16,0-12-1-16,19-27 0 0,-4 0 0 15,5-25 0-15,9-13-1 16,0-13 1-16,5-5-1 16,10-8 1-16,-1-13 0 15,1 0 0-15,0-9 0 16,-1 1 0-16,1-10 1 15,0 14 0-15,-5 0-1 16,-5-5 1-16,14-8-1 16,-9 4 1-16,5 0-1 15,9-4 0-15,0-9 0 16,1 0 0-16,-1-9 0 16,0-8 0-16,6 0 0 15,-1-8 0-15,0-1 0 16,-5-4 1-16,15-4 0 15,0-1 0-15,5 1-1 16,5-9 1-16,14 0-1 0,10 5 1 16,19-5-1-1,-5 0 0-15,0 0-1 0,-9 4 1 16,5 5-1-16,-16 4 0 16,-8 0-3-16,-6 0 1 15,-9 4-8-15,-5-4 1 16</inkml:trace>
  <inkml:trace contextRef="#ctx0" brushRef="#br0" timeOffset="660.5984">1503 611 12 0,'-29'0'6'0,"-24"-8"9"0,38 3 0 15,1 5-13-15,-1-8 0 16,1 4 1-16,-1-5 0 15,1 9-2-15,4 0 0 16,0 0 2-16,-4 0 1 16,9-9-1-16,-5 9 1 15,10 0-1-15,15 0 1 0,23-17-3 16,6-4 0-16,9-5 0 16,5-9 0-16,1-3-1 15,-11-1 1-15,15-4-2 16,-10 0 1-16,-4-13-1 15,-6 13 1-15,-4-5 0 16,-5 10 1-16,-15-5-1 16,5 8 1-16,-9 9 0 15,0 5 0-15,-6 12-1 16,-4 13 1-16,10 14-1 16,-15 16 0-16,0 13 0 15,-5 9 0-15,-5 13-2 16,5 22 1-16,-4-1-5 15,-6 9 0-15,0-4-5 16,-9 0 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42.20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24 211 26 0,'-15'-34'13'0,"1"-5"-15"0,14 39 25 15,10-13-21-15,-10 0 0 16,4 0-1-16,6 1 1 16,5-1-3-16,-1 0 0 0,1 0 2 15,14 4 0-15,9 1-1 16,6-1 1-16,9 5 0 15,10-1 0-15,-5 5 0 16,1 5 1-16,3-1-2 16,-3 5 1-16,-6 4-1 15,0 4 0-15,-9 0 0 16,-15 4 0-16,5 10 0 16,-15-1 1-16,5 9-1 15,-4 4 1-15,4 4-1 16,-10 13 1-16,1 5 0 15,-5 8 0-15,-6 9-1 16,-8 12 0-16,-6 23-1 16,5 16 0-16,-19 9 1 15,0 22 0-15,-10 17-1 16,0 21 0-16,5 18 0 16,0 3 1-16,14 1 0 15,-9 0 1-15,9-9-2 16,1 5 1-16,-1-22 0 0,1-9 0 15,4 1 0-15,-4-1 0 16,9-8-1-16,-5 0 1 16,5-9 0-16,5 5 0 15,5-1 0-15,10-8 1 16,-1-9-1-16,1-12 0 16,-6-5 0-16,6-13 0 15,-15 0 1-15,0-13 0 0,0-4 0 16,0-13 1-16,-5-8 0 15,-5-1 0-15,10-8 0 16,-4 0 0-16,-1-14 0 16,-10 6 0-16,10-14 0 15,-4-4 0-15,-6 4 0 16,1-8 1-16,-6-5-1 16,-4-4 0-16,-5-4 0 15,-5-5 0-15,-10-3-1 16,1-6 0-16,-10-3-5 15,-1-9 1-15,1-9-11 16,-15-21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43.18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24 126 16 0,'-9'-17'8'0,"-6"26"-2"0,15-9 8 0,0-5-13 16,0 1 0-16,0-5 1 15,0-4 0-15,0 1-2 16,0-1 0-16,0-5 2 16,10 10 0-16,-5-1 1 15,-5 9 0-15,5-8-1 16,-1-1 1-16,1 0-1 15,0 18 1-15,0 4-1 16,0 8 0-16,0 18-2 16,-1 4 1-16,1-4-1 15,-5 13 0-15,0-1 0 16,5-8 0-16,0-4-1 16,-5-4 1-16,10-10-2 15,-6-3 0-15,1-5-1 16,0-4 0-16,0-9-2 15,5 1 1-15,-5-5 1 16,4-9 0-16,-4 0 1 0,0-8 1 16,0-9 1-16,0 5 1 15,-1-1 1-15,1-8 1 16,10 0-1-16,4 0 0 16,1 8 0-16,-6-8 1 15,1 13-1-15,-1 4 0 16,6 0-1-16,-1 5 1 15,-5 8 0-15,6 8 0 0,9 14-2 16,-10 12 1-16,5 9-4 16,-4 0 1-16,4 0-7 15,-9 0 0-15</inkml:trace>
  <inkml:trace contextRef="#ctx0" brushRef="#br0" timeOffset="766.2812">1192 126 26 0,'0'-39'13'0,"-10"-4"-10"0,15 35 18 0,-5 8-19 15,9-9 1-15,-4-4 0 16,-5 13 0-16,5 9-4 16,0 4 0-16,0 21 3 15,9 27 0-15,1 16-1 16,-10 18 0-16,-5 12 0 15,0 27 0-15,-10 8-1 16,-5 4 1-16,6-17-2 16,-1 1 1-16,0-14-1 15,6-17 1-15,-1-17-1 16,5-26 1-16,5-5-1 16,4-21 1-16,1-21-1 15,9-18 1-15,1-12 0 16,-6-5 0-16,1-8-1 0,-1-5 1 15,-9 0-1-15,10 0 1 16,-6-4 0-16,-4 0 1 16,0 13-1-16,0 0 1 15,0 4-1-15,0 9 1 16,-1 0 0-16,1 4 0 16,5 8 0-16,-5 14 0 15,4 4 0-15,-9 4 1 16,10 5-1-16,-5 8 0 15,-5 9 0-15,0 4 0 16,0 4 0-16,10 0 0 0,-1 1-3 16,1-1 1-16,9-4-7 15,1-8 0-15,4-10-4 16,0-7 1-16</inkml:trace>
  <inkml:trace contextRef="#ctx0" brushRef="#br0" timeOffset="1426.679">2034 1185 30 0,'-5'26'15'0,"-19"-26"-13"16,15 4 25-16,9 5-26 15,-5 0 1-15,-5 4 1 16,10-1 0-16,-10 6-3 15,1 3 0-15,4 1 3 16,0-1 0-16,5-4-1 0,5 1 0 16,5-1 0-16,14-8 0 15,-5-1-2-15,10-4 1 16,-5-8-1-16,5-4 0 16,10-1-1-16,-10-8 1 15,5-5-1-15,-14 1 1 16,9-5 0-16,-10-4 0 15,-9-9 0-15,-6 0 0 16,-4-4 0-16,-4-4 0 16,-11-5 0-16,-4 13 0 0,-10 5 0 15,0 8 0-15,-20 13 0 16,-4 0 0-16,4 18-1 16,1 3 1-16,-5 9-1 15,4 9 1-15,11 4-1 16,9 1 0-16,9 7 0 15,25-3 0-15,10-1-1 16,4-8 1-16,20 0 0 16,4-5 0-16,6-3 0 15,-6-6 1-15,-4-3 0 16,-5 0 0-16,-5-5 0 16,-5 0 1-16,-9-4-1 15,9 0 1-15,-5-4-1 16,-4 4 1-16,-5 0-1 15,4 0 0-15,-4 4 0 16,-5 5 1-16,9 4-1 16,-9 4 1-16,0 0-1 0,0 0 1 15,4 5-1-15,1-9 1 16,-5 4-3-16,9 0 1 16,-4-4-5-16,5-4 0 15,-1-9-5-15,1-9 0 16</inkml:trace>
  <inkml:trace contextRef="#ctx0" brushRef="#br0" timeOffset="2191.6093">2800 1091 33 0,'9'0'16'0,"-18"12"-11"0,9-7 26 0,0 3-29 15,0 5 1-15,0 9 0 16,0-1 0-16,-10 5-5 15,10 0 1-15,0 4 2 16,0-4 1-16,10-4-3 16,-6-5 1-16,1 0-2 15,5-8 1-15,-5-5-1 16,0-4 0-16,4 0 0 16,-4-4 1-16,-5-5 1 15,10-4 0-15,-5-4 1 16,-5 0 0-16,0-1 0 15,0-7 1-15,-5-6-1 16,-5-7 1-16,5-1-1 16,-4 13 0-16,-1 0 0 0,-5 0 1 15,1 1-2-15,9 7 1 16,-5 10-1-16,10-1 0 16,0 9-2-16,15 0 1 15,4 0-5-15,10-4 1 16,10 0-2-16,5 4 1 15,4-5-3-15,-9 1 0 16,4 4 1-16,11 0 1 16,-16 13 4-16,-9-5 0 15,5 5 3-15,-14-4 0 0,-6-5 3 16,1 5 1-16,-6-5 1 16,-4 9 1-16,0-9-1 15,0 18 0-15,-10-9-1 16,-5 13 1-16,1-9 0 15,-6 9 0-15,1 4-1 16,-1 0 0-16,10 0 0 16,-4 0 0-16,4 0-1 15,5-8 1-15,10-1-2 16,14-3 0 0,44-18-1-1,-5-5 1-15,-5-3-2 16,-15-5 1-16,6-4 0 15,-15-5 0-15,-1 1-1 16,-13-10 1-16,4-7 0 16,-9-1 0-16,-11-4-2 15,-4 4 1-15,0-8-3 0,-14 17 1 16,-15 4-1-16,-10 9 0 16,-5 8-3-16,-9 18 0 15,-5 8-6-15,10 0 1 16,4 13-1-16,10 5 0 15</inkml:trace>
  <inkml:trace contextRef="#ctx0" brushRef="#br0" timeOffset="2513.5683">3894-235 40 0,'-24'30'20'0,"9"56"-26"16,11-52 39-16,-6 22-32 15,5 35 0-15,-10 12 3 16,1 30 1-16,-5 9-7 15,-11 22 1-15,6 8 0 16,-5-8 1-16,0 4-10 16,5-13 0-16,-5-17-3 15,0-18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2:22.96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7448 6145 33 0,'25'0'16'0,"23"-30"-20"15,-29 21 28-15,6-8-24 16,4 4 0-16,0 5 0 16,0-5 0-16,0 8-2 15,0 5 0-15,0 0-5 16,0 9 0-16,-5 0-2 16,15-1 1-16</inkml:trace>
  <inkml:trace contextRef="#ctx0" brushRef="#br0" timeOffset="-281.1966">7729 5844 22 0,'0'-17'11'0,"-5"-1"-5"0,5 18 11 16,0-8-15-16,0-5 1 16,-4 4 0-16,4 9 1 15,-5-4-5-15,5 4 0 16,-5 0 3-16,5 4 0 15,-5-4-1-15,5 5 0 0,0 3 0 16,0 1 1-16,5-1-2 16,-5 5 1-16,5 0 0 15,-5 0 0-15,-5 4-1 16,0 1 1-16,-9 3-1 16,4 14 0-16,-5-1 0 15,1 9 0-15,-6 0-1 16,1 9 1-16,0-9 0 15,-1 4 0-15,6-8-1 16,-1 8 1-16,1-12-1 16,4-5 1-16,5-4-1 15,0-9 0-15,1 0 1 16,4 0 0-16,4-8 0 16,6-5 0-16,0-4 0 15,4 0 0-15,6-4 0 16,9 4 0-16,0-4-2 15,0-1 0-15,0 1-2 16,5 4 1-16,-10 0-7 0,5-13 1 16</inkml:trace>
  <inkml:trace contextRef="#ctx0" brushRef="#br0" timeOffset="540.3878">8131 6274 22 0,'-5'9'11'0,"10"-9"-14"16,-5 0 19-16,0 0-15 16,0 9 0-16,0-5 1 15,0 9 0-15,0 0-1 16,0 8 0-16,-5 5 2 15,5 0 1-15,-4-9-1 16,4 9 0-16,0-5 0 16,4-3 0-16,1-1-2 0,5 0 1 15,0-4-2-15,4-4 1 16,1-5-2-16,-1-4 1 16,1 0-3-16,-6 0 1 15,6-9-5-15,0-8 1 16,-1-4-3-16,20-18 0 15</inkml:trace>
  <inkml:trace contextRef="#ctx0" brushRef="#br0" timeOffset="780.5563">8267 5805 48 0,'-15'9'24'0,"15"4"-38"16,0-13 50-16,0 4-39 16,0 0 0-1,0-4-20 1,0-17 0-16</inkml:trace>
  <inkml:trace contextRef="#ctx0" brushRef="#br0" timeOffset="-1379.9523">6184 5538 23 0,'-14'17'11'0,"19"-12"-10"15,-10-10 14-15,15 10-15 16,-10-5 0-16,0 4 0 16,9 0 1-16,6 1 0 15,-1 3 0-15,6 1 1 16,9 4 0-16,5 4 0 0,9 4 1 15,-9-3-1-15,0-1 1 16,0 0-2-16,-5-4 1 16,-5 0-2-16,-4-4 1 15,-6-1 0-15,-4 1 0 16,-10-1-1-16,-5 1 1 16,0 4-1-16,-5 0 0 15,-9 4 0-15,-5 0 0 16,-5 1-1-16,-10 3 1 15,0 1-1-15,-4 8 1 0,-11 4-1 16,6-4 1-16,0 5 0 16,4-9 0-16,0-1 0 15,6 1 0-15,-1 4 0 16,5 0 0-16,5 1 0 16,0-6 0-16,5-7 0 15,4 3 1-15,1-4-1 16,4-4 1-16,1 5-1 15,4-6 1-15,5 1-1 16,0 0 1-16,5 0-1 16,0 0 1-16,5 0-1 15,5-9 0-15,9 5 0 16,6 0 1-16,4-1 0 16,9 1 0-16,16-9-1 15,4-9 1-15,0 1 0 16,-5-1 0-16,0 9-1 15,-4-9 1-15,-10 9-1 0,4 0 1 16,-14 5-1-16,-5-1 1 16,1 0-2-16,-11 9 1 15,1-4-3-15,-1-1 0 16,1 1-7-16,-1-5 0 16</inkml:trace>
  <inkml:trace contextRef="#ctx0" brushRef="#br0" timeOffset="-2236.2859">6015 5598 5 0,'-5'13'2'16,"-5"-26"9"-16,10 13 3 0,-5 0-10 15,1 0 1-15,-1 5 2 16,0-1 0-16,-5 0-9 16,5 1 1-16,1 3 6 15,-1-3 0-15,0 3-3 16,5-4 1-16,5 5-1 16,0-5 0-16,4 1-1 15,11-1 0-15,14-4 0 16,9-4 0-16,10 4 0 15,15-5 0-15,0 1-1 16,9-5 1-16,-9 1-1 16,0-1 0-1,5 1-1 1,4 3 1-16,-9 5-4 16,-10 0 0-16,-9 5-6 15,-6-1 1-15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46.9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2160 3532 40 0,'10'-22'20'0,"19"-43"-26"0,-19 44 39 0,4-14-31 16,6-8 0-16,-1-8 0 15,10-18 1-15,0-9-4 16,10-12 0-16,14-13 2 16,-4-1 0-16,13 1-1 15,1 0 0-15,-9-1 0 16,-6 18 0-16,-9 17 0 16,-5 13 0-16,-5 13 0 15,-5 13 0-15,-9 13 0 16,-1 8 0-16,1 27 0 15,-6 20 0-15,-4 23-1 16,-5 8 1-16,0 8-1 16,-5 1 1-16,-4-5-1 15,9-4 1-15,0-5 0 16,0-8 0-16,0-9 0 16,14-8 0-16,1-9 0 0,4-12 0 15,10-6 0-15,5-16 0 16,0-4 0-16,5-10 0 15,-5-7-1-15,4-6 1 16,1 1-1-16,-5-4 1 16,-10-1 0-16,5-3 0 15,-14 3 0-15,4 5 0 16,-4 4 0-16,-10 9 0 0,4 0-1 16,-4 12 1-16,10 5-1 15,-6 13 1-15,1 0-1 16,0 9 1-16,-1-1-1 15,6 9 1-15,-1-4 0 16,11 0 0-16,-6-4 0 16,5-5 0-16,5 0 0 15,5-4 0-15,-5-4 0 16,0-5 1-16,0-8-2 16,10-1 1-16,-10-8-1 15,0 1 1-15,0-6 0 16,-9 1 0-16,-6-4 0 15,1-5 0-15,-10 0 1 16,-5-4 1-16,0 4-1 16,0 0 1-16,0 0-1 15,-5 9 1-15,5 4-2 16,-10 0 0-16,5 9 0 16,-5 4 0-16,10 4 0 0,-4 9 0 15,4 9-1-15,0 12 1 16,0 5 0-16,4 12 0 15,6-3 0-15,10-1 1 16,-1 1-3-16,0-10 0 16,-4-3-6-16,9-14 1 15,5-8-5-15,0-21 0 16</inkml:trace>
  <inkml:trace contextRef="#ctx0" brushRef="#br0" timeOffset="643.614">4044 2774 42 0,'-14'30'21'0,"33"0"-25"15,-19-26 38-15,5 5-34 16,0 4 1-16,4 0 0 15,6 0 0-15,4 0-1 16,6 0 0-16,4 0 1 16,9-5 0-16,1-4-1 15,5-4 0-15,-1-8-1 16,-4-5 1-16,5-4-1 16,-6-1 0-16,6-3 1 0,-20-5 0 15,5 0 1-15,-14-8 0 16,-1-9 1-16,-14-9 0 15,0-4 0-15,0-4 0 16,-14 13-1-16,-6 8 1 16,-4 4-2-16,0 10 1 15,-5 12-3-15,0 4 1 16,-10 5-2-16,5 17 1 16,0 0-1-16,5 4 0 0,15 4-1 15,-1 9 0-15,6 5 1 16,28-5 1-16,0-4 0 15,10 8 1-15,10-12 0 16,5-5 0-16,4-4 1 16,1 0 0-16,-11-5 0 15,-9-3 0-15,5 3 1 16,-14 5 0-16,4-4 1 16,-10-1 0-16,1 5 0 15,-5 0 0-15,-6 9 0 16,6-1 0-16,-5 1-1 15,-5 4 1-15,0 0-2 16,0 8 1-16,0-4-1 16,0 9 1-16,10-9-2 15,-6-4 0-15,16 0-4 16,-6-9 1-16,6-8-8 16,4-5 0-16</inkml:trace>
  <inkml:trace contextRef="#ctx0" brushRef="#br0" timeOffset="931.2259">4868 2649 48 0,'14'9'24'0,"35"59"-27"0,-30-59 42 0,5 4-37 16,5 4 0-16,0 0 0 16,10 5 0-16,5 0-3 15,4 3 0-15,5 1 1 16,-4-4 1-16,4 4-4 16,0-9 0-16,15 0-4 15,-10-13 1-15,10-8-9 16,0-5 1-16</inkml:trace>
  <inkml:trace contextRef="#ctx0" brushRef="#br0" timeOffset="1201.9876">5434 2576 57 0,'-34'43'28'0,"15"4"-39"0,9-34 52 16,-4 4-41-16,-10 9 0 16,-6 4-2-16,-8 0 1 15,9 1-3-15,-25-1 1 16,6-4-8-16,0-1 1 15,4 1-5-15,15-9 1 0</inkml:trace>
  <inkml:trace contextRef="#ctx0" brushRef="#br0" timeOffset="1890.4375">5948 1577 35 0,'-15'17'17'0,"15"31"-21"16,0-35 29-16,0 8-24 16,0 9 0-16,0 5 1 15,-5 8 0-15,-4-5-3 16,9-3 0-16,-5-5 1 15,5-8 0-15,0-10 0 16,5 1 0-16,4-8-1 16,-4-5 0-16,10 0 1 15,-6 0 0-15,-4 0 1 16,5-18 1-16,-10-3 0 16,10-5 0-16,-10 9 0 15,4-5 0-15,-4 1 0 16,10 4 0-16,-5-1-1 15,-5 5 0-15,10 5 0 0,-6 12 0 16,-4 0-1-16,10 18 0 16,-5 12-2-16,-5 1 1 15,10 12-10-15,-6-4 1 16,6-8-2-16,0-27 0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40.08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2755 6627 36 0,'-19'4'18'0,"14"5"-22"16,14-9 31-16,-13 4-27 16,4 0 1-16,-5 1-1 15,0-1 0-15,-5 5 0 16,1 4 0-16,-6 4 0 16,0 0 0-16,1 13 0 15,-1 9 1-15,1 13 0 16,14-5 0-16,5 9 0 15,14-9 1-15,10-4 0 16,5 8 0-16,5-17-1 16,-1-8 1-16,5-13-1 15,1-9 1-15,-6-8-1 0,11-9 0 16,-15-13 0-16,5-8 1 16,-11-12 0-16,1-6 0 15,-10-4-1-15,-14 0 1 16,5 0-1-16,-20 0 0 15,5 4-3-15,-19 14 1 16,-15 3-2-16,1 14 0 16,4 3-2-16,-4 18 1 15,-6 9-4-15,5 13 0 16,-9 12-4-16,0 22 1 0</inkml:trace>
  <inkml:trace contextRef="#ctx0" brushRef="#br0" timeOffset="556.0414">2687 8351 40 0,'-19'-13'20'0,"24"-4"-25"16,-5 8 35-16,0 1-30 16,-5 4 0-16,0-1-2 0,-5 5 0 15,1 5 2-15,-1-5 0 16,0 8-2-16,-4 9 1 15,9 1 0-15,-5 7 0 16,10 1 1-16,0 13 0 16,-5-5 1-16,10 1 0 15,-5-1 0-15,15 1 1 16,-1-5 0-16,15-4 0 0,-5-5-1 16,15-8 1-16,-10-8 0 15,-1-5 0-15,6 0 0 16,-5-18 1-16,0-8 0 15,-4-8 0-15,-6-13-1 16,5-5 0-16,-4-13 0 16,-6 5 0-16,-9 0-3 15,-5 4 0-15,-5-4-2 16,-9 4 1-16,-6 8-2 16,-4 10 1-16,-10 7-3 15,-5 19 1-15,-9 12-4 16,0 21 1-16,-15 9-3 15,5 18 0-15</inkml:trace>
  <inkml:trace contextRef="#ctx0" brushRef="#br0" timeOffset="1036.1996">2349 9865 39 0,'0'8'19'0,"5"1"-23"0,-5-9 35 16,0 0-31-16,0 0 1 16,0 4 0-16,0-4 0 0,5 4-2 15,0-4 1-15,-5 13 0 16,0 0 0-16,0 5 0 15,0 7 0-15,0 1 0 16,9 0 0-16,-4 0 0 16,10 17 0-16,9-17 0 15,15 0 1-15,8-14 0 16,16-12 0-16,5-17 0 16,5-13 0-16,-7-17 0 15,12-1 0-15,-10-8-1 16,-10-4 1-16,0-4-1 15,-6-10 0-15,-3-2-1 16,-16-10 1-16,-13 8-1 16,-15 5 1-16,-10 9-1 15,-5 3 0-15,-14 14-1 16,-10 4 1-16,-19 13-3 16,0 13 0-16,-24 17-7 15,-5 25 1-15,-19 27-1 0,4 8 1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0.73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5265-693 46 0,'-15'17'23'0,"11"0"-32"15,8-4 42-15,6 5-34 16,5-5 1-16,4 4-9 16,5-4 1-16,5 0 1 15,5-1 0-15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0.50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3124-405 39 0,'-29'9'19'0,"29"-5"-19"0,5 1 20 16,0-1-21-16,5 5 1 15,4-1-7-15,5 1 1 16,1-5 0-16,19-4 1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1.6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5464 1025 45 0,'-5'17'22'0,"19"10"-34"15,-4-19 43-15,8 1-40 0,7 0 1 16,12-5-13-16,1-13 1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1.43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2950 1115 46 0,'-10'35'23'0,"49"-10"-36"16,-21-20 36-16,21-1-38 16,9-4 1-16,27-9-5 15,6-12 0-15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1.8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6786 1184 47 0,'5'30'23'0,"52"5"-38"15,-39-27 42-15,1 1-44 16,0-13 1-16,-5-9-4 16,-14-18 0-16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57.69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454 169 19 0,'-29'-21'9'0,"-29"-40"-4"0,43 44 9 16,-4 4-13-16,-1-4 1 15,1 4 0-15,0 0 1 0,-1 5-4 16,-4 3 1-16,0 10 2 16,0-1 1-16,-1 9-1 15,1-5 1-15,0 10-1 16,0 3 0-16,4 9 0 15,1 0 0-15,4 5-1 16,1 4 0-16,4 4-1 16,5-5 1-16,1 5-1 15,8 5 0-15,11-5 0 16,4 0 0-16,15 0 0 16,5 0 1-16,19-5-1 15,5 6 0-15,5-10 0 16,4-4 1-16,-4 0-1 15,-5-13 0-15,-9 9-1 16,-11-4 1-16,-9-9 1 16,0-5 0-16,-15 1 0 15,-4 4 1-15,-10 0-1 16,-5 0 1-16,-10-5 0 0,-9-3 1 16,-10-1-2-16,-15 0 0 15,-9 0-1-15,-15 1 1 16,0-5-1-16,0 0 0 15,0 4-1-15,5-4 0 16,10 9-1-16,5-1 0 16,4 5-3-16,15-4 0 15,10-5-6-15,14-4 0 16</inkml:trace>
  <inkml:trace contextRef="#ctx0" brushRef="#br0" timeOffset="435.3894">1132 363 30 0,'5'17'15'0,"-20"30"-12"16,10-30 22-16,-9 9-25 16,-6 4 1-16,1 5-1 15,-5 8 1-15,0 0-2 16,-1-4 1-16,1-1 0 15,5-3 1-15,-1 8-1 16,6-4 0-16,4-14 0 16,5-3 1-16,10-1 0 15,5 1 0-15,4-5 0 16,6-4 0-16,9-4-1 0,5-5 1 16,0-8-1-16,0-5 1 15,-5-8-1-15,0 4 1 16,0-9-1-16,-5-3 1 15,-5 3-1-15,-4-4 0 16,-10-8 0-16,-10-1 0 16,0 1-1-16,-10 0 1 15,-4-1-1-15,0 1 0 16,-5-1-1-16,-1 9 1 0,1 14-3 16,0 3 1-1,5 5-2-15,-1 8 0 0,6 5-5 16,4 3 1-16</inkml:trace>
  <inkml:trace contextRef="#ctx0" brushRef="#br0" timeOffset="1999.4227">1519 961 27 0,'-9'-13'13'0,"4"-17"-18"15,5 30 27-15,5-4-21 16,-1-1 0-16,6 5 2 16,5 0 1-16,-1 0-5 15,10 0 1-15,5 0 0 16,5-8 1-16,20-5-7 16,-1-4 1-16,10-5-4 0,5 0 1 15</inkml:trace>
  <inkml:trace contextRef="#ctx0" brushRef="#br0" timeOffset="1998.4226">2062-438 34 0,'-58'26'17'0,"14"9"-22"0,39-23 31 15,-4 6-27-15,-1 8 1 16,0 12 0-16,0 14 0 15,6 25-1-15,-1 9 1 16,10 13 0-16,4 13 0 16,-4 4-1-16,0 14 1 15,0 7-1-15,-5 1 1 16,0 4 0-16,-5-13 1 16,-5-13-2-16,1-8 1 0,4-9-1 15,0-26 0-15,-5-13-1 16,1-12 1-16,-1-10-2 15,-5-12 1-15,1-17-2 16,-1-18 1-16,1-8-3 16,-1-9 1-16,-4-8-2 15,-5-9 1-15</inkml:trace>
  <inkml:trace contextRef="#ctx0" brushRef="#br0" timeOffset="2266.9764">2352-3 29 0,'-5'-22'14'0,"10"-16"-14"16,0 25 26-16,5 0-26 15,0-4 1-15,4-1 0 16,-4 1 0-16,-1 0-1 15,1 4 0-15,0 0 1 16,-5 5 1-16,-5 12-1 16,0 9 0-16,-5 17-1 15,-5 22 1-15,0 25 0 16,1 18 0-16,-6 8-1 16,6 5 1-16,-1-1-1 0,5-16 0 15,0-5 0-15,5-22 1 16,0-8-2-16,5-13 0 15,-5-8 0-15,5-14 0 16,-5-8 0-16,0-13 0 16,0 0-1-16,0-17 1 15,-5-9 0-15,-5 0 1 16,-4 0-1-16,-1-4 1 16,-4 0-1-16,0 4 1 0,-1 0 1 15,1 5 0-15,-1 4 0 16,-4-5 0-16,5 14 0 15,4-1 0-15,1 9-1 16,4 0 1-16,5-9-1 16,5 14 1-16,5-1-1 15,5 5 1-15,-1-1 0 16,1 1 1-16,5 4 0 16,4 0 0-16,5-1 0 15,5-3 0-15,10 0-1 16,0-5 0-16,0-4-1 15,-1 0 0-15,6-4-1 16,-5-5 0-16,-1 0 0 16,1 1 1-16,-5-5 0 15,0 0 0-15,0-4 0 16,0 4 0-16,-5-4 0 16,-5-5 1-16,5 1-1 15,0 3 0-15,0-7 0 0,0 7 0 16,-5 6 0-16,-4-1 0 15,-6 0-1-15,-4 8 1 16,0 10 0-16,-5 12 1 16,-1 0-1-16,1 5 0 15,0-1 0-15,0 5 1 16,5-4-1-16,-1 3 1 16,11-3-2-16,4-5 1 15,0 0-1-15,0-8 0 16,1-5 0-16,-1-4 1 0,-5 0 0 15,1 0 0-15,-1-4-1 16,-5 0 1-16,1-1 0 16,-1-3 1-16,1-1-1 15,4 0 0-15,1 1 0 16,-6 4 0-16,11-5 0 16,-1 5 0-16,0-9-1 15,5 13 1-15,-5 4 0 16,0 5 0-1,1-1 0 1,-1 1 0-16,5-1 0 16,0-3 1-16,-5-1-1 15,0 0 1-15,1 1-1 16,-1-5 1-16,5 0-1 16,0-5 1-16,-5 1-1 15,0 0 0-15,-4 4 0 16,-6 0 0-16,1 0 0 15,-5 0 1-15,-6 4-1 0,1 5 1 16,0-1 0-16,-5 1 0 16,5-1-2-16,5 5 1 15,-1-4-4-15,6-5 1 16,4-4-9-16,5-4 0 16</inkml:trace>
  <inkml:trace contextRef="#ctx0" brushRef="#br0" timeOffset="2912.2457">4488 238 41 0,'-24'21'20'0,"9"-16"-24"15,15-1 33-15,-4 0-29 16,-6 1 0-16,5 8-1 15,-5-13 1-15,1 12 0 16,-6 6 0-16,5-10-1 16,1 14 1-16,-1-14-1 15,5 14 1-15,0-5 0 16,1-4 1-16,8 4-1 16,11-4 1-16,4-9 0 15,1-4 0-15,4 0-1 16,0-4 1-16,5-13-1 15,-5-5 0-15,1 1 0 0,-6-18 0 16,0 5 0-16,-4-1 0 16,-5 1 0-16,-10 4 1 15,-5 0-1-15,-5-5 0 16,-4 5 0-16,-6 9 1 16,1-5-1-16,-1 9 1 15,1 4-1-15,5 0 0 16,-1 4-1-16,5 5 1 15,1 8-1-15,4-4 1 0,5 4-2 16,5 14 1-16,4-5 0 16,1 8 0-16,5 5 0 15,4-5 1-15,0 1-1 16,1 8 1-16,-6-4-1 16,1 0 1-16,-1-5-1 15,-4 1 1-15,0-1 1 16,-1 9 0-16,1 1 0 15,0-1 0-15,-1-5 0 16,1 1 1-16,0 4-1 16,-5 1 1-16,4-1-1 15,1-5 0-15,0-3-2 16,-1-5 0-16,1 5-4 16,5-5 1-16,-1-8-7 15,5-9 0-15</inkml:trace>
  <inkml:trace contextRef="#ctx0" brushRef="#br0" timeOffset="3468.3227">5433 152 55 0,'-44'21'27'0,"15"27"-38"0,24-44 52 16,-9 9-46-16,-6 8 0 16,-4 10-5-16,-15 3 1 15,-14 0 9-15,-5 18 1 16,-5-5-9-16,5 1 1 15,9-5-5-15,20-5 1 0</inkml:trace>
  <inkml:trace contextRef="#ctx0" brushRef="#br0" timeOffset="3198.5451">5205 221 48 0,'-10'17'24'0,"25"-4"-34"0,-10-9 44 0,0 5-35 16,-1-1 0-16,6 5-1 15,0 13 1-15,4 0 1 16,6 0 1-16,-1 8-2 16,5-4 0-16,0 0-1 15,1-4 1-15,-6-4-4 16,0-5 1-16,-4-8-7 15,4-5 0-15</inkml:trace>
  <inkml:trace contextRef="#ctx0" brushRef="#br0" timeOffset="6530.4292">9680 294 27 0,'-19'8'13'0,"4"-12"-6"0,10 0 17 0,1-5-23 16,-1 5 1-16,5 4 1 15,0 0 0-15,0-13-4 16,5 4 1-16,-5 1 3 15,4 4 0-15,-4 4-1 16,15-5 1-16,-5 10-1 16,-1 7 1-16,-4 6-2 15,-10 3 1-15,0 5-2 16,1 0 1-16,-1 4-1 16,5-4 0-16,0-5-1 15,0-4 0-15,9 1 1 16,6-10 0-16,-5-8-2 15,4-8 1-15,1-14 0 16,-1-4 0-16,-4-4-1 16,0-8 1-16,-6-6 0 15,1 6 1-15,-5-10 0 16,-5 1 0-16,1 4 1 0,-1 4 0 16,0 5 2-16,0 8 0 15,0 5-1-15,0 3 1 16,1 1-1-16,4 0 1 15,0 8-1-15,0 9 0 16,0 0-2-16,9 5 0 16,6 12-2-16,-1-4 1 15,6 0-3-15,9 0 1 16,5 4-4-16,0-9 0 16,-1 1-7-16,1-13 1 0</inkml:trace>
  <inkml:trace contextRef="#ctx0" brushRef="#br0" timeOffset="7582.1106">10305 221 38 0,'-39'47'19'0,"10"26"-21"15,24-56 31-15,0 9-29 16,-4 0 0-16,4-4 0 15,0 3 1-15,0-3-1 16,10-5 0-16,5 0 1 16,9-4 1-16,5 0 0 15,10-9 0-15,0 1 0 16,5-10 1-16,0-3-1 16,-1-9 1-16,-4-5-2 0,-5-4 0 15,-4-8-2 1,-6-1 1-16,-5-3-1 0,-4-1 0 15,-10 9-1-15,-5-9 1 16,-4 5 0-16,-1-1 0 16,0 5 0-16,1 4 0 15,-1 13 0-15,5 1 0 16,-5 3-1-16,5 0 0 16,-4 1-1-16,9 12 0 15,0-4-1-15,0 4 1 0,0 9 0 16,5-4 0-16,-1 4 1 15,6 4 0-15,0 0 2 16,0 5 1-16,-1-1 0 16,1 1 0-16,0-1 1 15,-1-4 0-15,1-4-1 16,-5 5 0-16,0 7 0 16,0-3 0-16,-1 4 0 15,-4 8 0-15,0 5 1 16,0 4 0-16,0 4-1 15,5-4 1-15,0-4-1 16,5-5 0-16,4-3-1 16,6-14 1-16,4-9-3 15,10-12 0-15,14-17-3 16,10-18 1-16,0-17-5 16,5-9 1-16,10-16-2 15,-15-5 1-15,-9-1 6 16,-11 1 1-16,-4 5 4 0,-10 7 0 15,-4 1 6-15,-11 9 0 16,1 4 3-16,-10 4 0 16,0 8-5-16,-10 14 0 15,-4 12-3-15,-1 1 1 16,-4 21-3-16,0 4 0 16,-1 22-1-16,1 8 0 15,0 14 1-15,-1 3 0 16,6 22 0-16,4 1 1 0,10 3 0 15,5 1 0-15,5-5 1 16,4 0 1-16,10-9-2 16,-4-12 1-16,4-5-2 15,-5-12 1-15,5-9-2 16,-4-9 1-16,-1-9-3 16,1-8 0-16,-1-8-1 15,0-9 1-15,1-9 0 16,-1-4 0-16,0 0 0 15,1-9 0-15,-1 9 1 16,1-5 1-16,-1 5 0 16,-5 0 0-16,-4 13 0 15,0 8 0-15,-1 5 1 16,-9 13 1-16,0 8-1 16,0 9 0-16,0 8-1 15,0 0 1-15,0 1-3 16,5-1 1-16,5-12-4 0,5-1 0 15,4-16-9-15,20-14 0 16</inkml:trace>
  <inkml:trace contextRef="#ctx0" brushRef="#br0" timeOffset="7837.2427">11782-593 54 0,'-24'26'27'0,"19"-26"-36"15,0-4 48-15,0 0-40 16,5 12 0-16,0-8-2 16,-4 0 0-16,-1 0 1 15,0 5 1-15,5 3-6 16,0-4 1-16,5 1-4 15,4-1 1-15,11 5-3 16,4-5 0-16</inkml:trace>
  <inkml:trace contextRef="#ctx0" brushRef="#br0" timeOffset="8511.523">11879 40 54 0,'-10'17'27'0,"34"9"-35"0,-9-30 47 15,-5 8-40-15,4-8 1 0,1 4 0 16,-1 4 1-16,1 0-1 15,-5 1 0-15,4-5 0 16,1 8 0-16,-1-8-3 16,5 9 1-16,6-5-5 15,4 0 0-15,5-12-7 16,4-9 1-16</inkml:trace>
  <inkml:trace contextRef="#ctx0" brushRef="#br0" timeOffset="8226.3218">12140-313 32 0,'5'35'16'0,"0"-1"-17"0,-5-30 28 16,0 5-26-16,0-1 0 16,5-3 2-16,-5-1 1 15,0 5-4-15,0-5 0 16,0 5 4-16,0-1 0 16,0 1-1-16,0 4 0 15,-5 0-1-15,0 8 1 16,-4 1-2-16,-1 3 1 0,0 6-2 15,-4 7 1-15,4 5-1 16,0-4 1-16,-4 4-1 16,4-4 1-16,0 0 0 15,6-9 0-15,-1 0-1 16,5 0 1-16,0-9-1 16,0 1 1-1,9 8-1 1,6-8 0-16,4-1-2 15,6-17 0-15,-1-4-3 16,5-4 0-16,5-17-9 16,0-22 1-16</inkml:trace>
  <inkml:trace contextRef="#ctx0" brushRef="#br0" timeOffset="9338.3297">12291 199 42 0,'4'9'21'0,"11"4"-25"16,-15-13 35-16,10-5-31 15,19 5 1-15,0-8 1 0,5-1 0 16,4-8-2-16,11-5 1 16,-1-3 1-16,1-1 0 15,-6-4 0-15,1 0 1 16,-10-1-2-16,-10 1 0 16,-5 0-1-16,-4 4 0 15,-5 5 0-15,-6 4 0 16,-4 4-2-16,-4 8 0 0,-1 5 0 15,-5 5 1 1,-9 3-1-16,-1 10 1 0,1 3 0 16,-5 5 0-16,4 4 1 15,1 4 0-15,0 1 1 16,4-1 0-16,5 1 1 16,10 8 0-16,10-4 0 15,5 4 1-15,9-5 0 16,5-3 0-16,5-1-1 15,0-4 1-15,4-8-2 16,1-5 1-16,0-8-1 16,0-5 1-16,-5-17-2 15,0-4 0-15,-5-13-1 16,4-22 1-16,-3 13-1 16,-1-17 1-16,0 5-1 15,-10 3 1-15,5-3 0 16,-9 3 0-16,-1 1-1 15,-4 0 1-15,0 8-1 16,-15 5 0-16,0 3 0 0,5 6 0 16,-5 12 0-16,-9 0 0 15,4 4 0 1,0 5 1-16,1 4 0 0,-1 8 0 16,5 5 0-16,0 5 0 15,15-1 1-15,4 13 0 16,11-4 1-16,9 4 0 15,4 13 0-15,16-4 0 0,-1 4 0 16,0 4 1-16,0-4-1 16,-4 0 1-16,-1 0-1 15,-4-4 0-15,-5 0 0 16,-6-9 0-16,-8 0-3 16,-6 0 1-16,-14-9-2 15,-10 1 1-15,-14-5-4 16,-10 0 0-16,-5-4-7 15,-20-4 0-15,-13-13-4 16,-6-9 0-16</inkml:trace>
  <inkml:trace contextRef="#ctx0" brushRef="#br0" timeOffset="5269.6355">6760 251 29 0,'-15'8'14'0,"10"5"-12"0,5-8 23 15,0-5-24-15,-5 4 0 0,-4-4 1 16,-1 4 0-16,-4 1-3 16,-1 3 1-16,-9 5 1 15,0 0 1-15,4 0 0 16,1 8 0-16,-1 14 0 16,6-9 1-16,-1 4-1 15,11-9 0-15,4 5 0 16,4-4 0-16,11-1-1 15,4-8 0-15,6-4-1 16,4-5 0-16,0-8 0 16,5-9 0-16,-5-13 0 15,5 4 0-15,-5-12-1 16,-5-5 1-16,0 1 0 16,-9-10 0-16,-6 1 0 15,-4 4 0-15,-5 8 0 16,-5-8 0-16,-4 9 1 15,-6 8 0-15,-4 5-1 16,4-1 0-16,5 9-1 16,1 5 1-16,4 8-1 0,0 4 0 15,0 13-1-15,5-4 0 16,0 9 1-16,0 3 1 16,5 5-1-16,0-4 1 15,0 9-1-15,4-5 1 16,6-4-2-16,-1 4 1 15,6 0-1-15,-1 0 0 16,1 0 0-16,4-8 1 16,-5-1 0-16,1 1 0 0,-6 8 0 15,1 4 1-15,-6 5 0 16,1 8 1-16,0 9-1 16,-1 9 0-16,-4 12 0 15,5 1 0-15,-5 12 0 16,0-4 0-16,-1 0-1 15,6 5 0-15,0-10-1 16,9-3 1-16,-4-5-2 16,-6-13 0-16,-4-12 0 15,0-1 0-15,0-13 1 16,-10-12 0-16,0-14 2 16,-4-3 0-16,-6-18 1 15,0-13 0-15,1-8 0 16,-10-14 0-16,0-3-1 15,-6-10 0-15,1 1-1 16,5 0 1-16,0 4 0 16,5 9 1-16,4-1 0 15,5-3 1-15,6 12 0 0,8-8 0 16,11-1 0-16,14 1 0 16,5 0 0-16,14-1 0 15,15 1-2-15,10-5 1 16,4 5 0-16,6 0 0 15,-1-5-1-15,0 0 1 16,-9-8-1-16,9 13 1 16,-14-1-1-16,-5-12 1 15,-10 8 0-15,-9-3 0 16,-10 7-1-16,-15 1 1 16,-4 4-1-16,-5 0 1 0,-15 8-1 15,-5 5 0-15,-5 4-1 16,1 1 1-16,-1 12-1 15,1 4 1-15,-1 9-1 16,1 9 1-16,-6 4-1 16,1 8 1-16,0 9 0 15,-1 13 0-15,1 5 0 16,0 8 0-16,-1 8 1 16,6 5 1-16,-1-4-1 15,10-5 0-15,5-9 0 16,5-8 1-16,10-8-1 15,4-9 1-15,5-9-2 16,0-9 0-16,15-3-1 16,0-5 1-16,5-9 0 15,-6-4 0-15,1-13-1 0,-5 9 1 16,-5-4 0-16,0-1 0 16,-10 1 0-16,1-5 1 15,-6 9-2-15,1 4 1 16,-5-4-1-16,-1 12 1 15,1 1 0-15,-10 4 0 16,0 9-1-16,0 12 1 16,-5-4 0-16,5 5 0 0,0-1 0 15,0 1 0-15,10-1 0 16,4-3 1-16,6-6-1 16,-1 1 1-16,5-4-1 15,5-5 0-15,0-4-1 16,0-4 1-16,-4 0-1 15,-1-5 0-15,0 0 0 16,0-3 0-16,-4-6 0 16,-1 1 1-1,0-4 0 1,1 3 0-16,-6-7 1 16,1 3 0-16,-5 5-1 15,-1 4 1-15,1 0-1 16,0 4 1-16,-6 5-1 15,1 4 1-15,0 9 0 16,0 12 0-16,0 5-1 16,0 4 1-16,-5 5-1 15,5-5 0-15,-5-4-3 16,4-1 0-16,6-7-8 16,9-6 0-16</inkml:trace>
  <inkml:trace contextRef="#ctx0" brushRef="#br0" timeOffset="5988.8597">8891 475 33 0,'-20'21'16'0,"35"-25"-22"16,-15 4 21-16,10-9-16 15,4 5 0-15,1 0 1 16,4-9 1-16,-5 0 1 16,11 0 0-16,-1-4 0 15,0-5 1-15,5-12-1 16,0 8 1-16,0-9-1 15,-4-3 0-15,-6 3-2 16,0 1 1-16,-4 8-1 16,-6 0 0-16,-9 13 0 15,-4 0 1-15,-1-4 0 0,-5 9 1 16,0 3-1-16,1 10 1 16,4-1-1-16,0 0 0 15,0 1 0-15,0-1 0 16,1 0-1-16,-1 0 1 15,0-4-1-15,0 9 0 16,0-5 0-16,0 1 1 16,0-1-1-16,1 5 0 15,-6-1 0-15,5 1 1 16,-5 4-1-16,6 0 1 0,-1 0 0 16,0-9 0-16,0 4-1 15,0 1 1-15,0-5 0 16,1 1 0-16,-1-5 0 15,5 8 0-15,0-8 0 16,0 5 0-16,0 3-1 16,0 1 1-16,0-1-1 15,-5 1 1-15,5 8-1 16,-5 5 0-16,5-5 0 16,0 9 0-16,5 0 1 15,0-5 0-15,0 1 0 16,4-5 1-16,6-4-2 15,4-5 0-15,5-8-3 16,1-8 0-16,4-5-5 16,0-4 1-16,5-9-6 15,4 4 0-15</inkml:trace>
  <inkml:trace contextRef="#ctx0" brushRef="#br0" timeOffset="11951.2901">14736 380 34 0,'-9'17'17'0,"14"-47"-16"15,-5 30 18-15,9-9-19 16,-4-3 1-16,5-10-2 16,0-4 1-16,4 0 0 15,1-17 0-15,-1 0 0 16,10-8 1-16,5-5-1 16,0-5 1-16,0-12-1 15,1 0 1-15,-1 9-1 16,-5-5 1-16,-5 0-1 15,-4 4 0-15,-1 5 0 16,-4 8 0-16,-5 9 1 16,0 9 0-16,-5-5-1 15,0 13 0-15,0 14 0 16,-5 3 1-16,-5 5-1 16,0 17 1-16,-4 4-1 0,-5 0 0 15,-1 13 0-15,-9 9 1 16,0 4-1-16,-5 9 1 15,-5 16-1-15,-4 1 1 16,-1 4 0-16,10 9 0 16,5 4 0-16,10 0 0 15,4-4 0-15,15-5 0 16,10-12-1-16,0 0 0 0,14-18-2 16,5 0 1-16,0-17-3 15,0-8 1-15,-5-9-3 16,15-9 1-16,-5-4-6 15,-5-9 1-15</inkml:trace>
  <inkml:trace contextRef="#ctx0" brushRef="#br0" timeOffset="12400.8434">15584 148 34 0,'-19'34'17'0,"-10"-30"-19"16,24 5 29-16,-5 8-26 15,-4 0 1-15,4 5-1 16,-10-1 1-16,1 1-3 16,5-1 0-16,-1 1 2 0,5-1 0 15,1 1-1-15,-1-1 0 16,5-3 0-16,5-1 0 15,5-4 0-15,14-9 1 16,10 5 0-16,10-14 0 16,14-8 0-16,6 1 0 15,-6-14-1-15,0 0 1 16,0-13 0-16,-4 5 0 16,-10-1 0-16,-10-3 0 15,-10-1-1-15,-4 0 1 0,-11 5 1 16,-8 4 0-16,-6 0-2 15,-10 4 1-15,-9 4-1 16,-9 5 1-16,-16 4-2 16,1 9 1-16,0 8-4 15,-5 5 0-15,9 12-7 16,1 9 0-16,9 9-1 16,5 17 0-16</inkml:trace>
  <inkml:trace contextRef="#ctx0" brushRef="#br0" timeOffset="13302.3406">16151 96 28 0,'-20'17'14'0,"11"-34"-16"0,9 17 24 15,0 4-23-15,-5-4 1 16,0 5 0-16,-5-1 0 16,1 0 1-16,-1 13 0 0,0 9 0 15,-4 9 0 1,4-5-1-16,0 4 1 0,5-4 0 15,5 0 0-15,10-8-1 16,0-1 0-16,4-3 0 16,1-5 1-16,14-5-1 15,-5-16 0-15,5-5 0 16,-5-17 0-16,1 4 0 16,-6-4 0-16,-4-1 1 15,-6-7 1-15,1-10 0 16,-10 5 0-16,0 0 0 15,-10 5 0-15,-4-5 0 16,-6 4 0-16,-4 4-2 16,0 10 0-16,0 7-1 15,-1 10 0-15,1 3-1 16,0 10 1-16,5-1-1 16,-1 5 0-16,6 8-1 15,4 0 1-15,5 9-1 0,10 4 0 16,5-8 0-16,4 8 0 15,1-9 0-15,-1 5 0 16,20-4 0-16,-5-5 1 16,0 4 1-16,0-12 0 15,0 8 1-15,1 0 1 16,-6 1 0-16,0 12 1 16,-5 4 0-16,-9 5 0 15,-5 8 0-15,-5 5 1 0,-5-1-1 16,-5 10 1-16,-4 3-2 15,-1 14 1-15,-14 12-1 16,5 13 0-16,9 1-2 16,11-5 1-16,8 0-3 15,6-1 1-15,5-7 0 16,4-5 0-16,-4-13 0 16,4-13 1-16,-4-8 2 15,-6-18 0-15,-4-8 2 16,0-9 0-16,-5-8 0 15,-5-5 1-15,-9-4-1 16,-16-21 1-16,-3 4-3 16,-6-18 1-16,-5-4-2 15,1-4 1-15,-6-4-2 16,6 0 1-16,4-9-2 16,5 0 1-16,10-4-6 15,4 4 1-15,11-9-4 0,14 5 0 16</inkml:trace>
  <inkml:trace contextRef="#ctx0" brushRef="#br0" timeOffset="14111.3377">17415 92 35 0,'-15'-22'17'0,"10"1"-20"16,5 8 31-16,0 0-27 16,0 0 0-16,5 0 0 15,0 4 0-15,0 1-2 16,5-1 1-16,-1 5 1 15,1 4 0-15,0 4-1 0,-1 0 1 16,1 9-1-16,-5 5 1 16,0 12-1-16,-5 0 1 15,5 4-1-15,-5 1 0 16,0-5-1-16,0-9 1 16,0 1-1-16,0 4 1 15,0-9-1-15,0-4 1 16,0 0-1-16,0-5 1 0,0-3 0 15,-5-5 1-15,0-5 0 16,0 1 0-16,0-13-1 16,0 4 1-16,1 0 0 15,-1-13 0-15,-5 0-1 16,5-4 0-16,0-4-1 16,0-5 1-16,5 0-1 15,0 5 1-15,0-1-1 16,5-3 1-16,0 8 0 15,0 4 0-15,5 4-1 16,-1 5 1-16,1 4 0 16,5 5 0-16,-1 8 0 15,1 0 1-15,4 4-1 16,-4 4 0-16,-1 5 0 16,1 0 1-16,-1 0-1 15,1 0 0-15,9 0-1 16,0 0 1-16,0 0-2 15,5-5 0-15,-4 1-3 0,-1-5 1 16,-5 9-3-16,5-4 0 16,1-9-3-16,-1 0 1 15</inkml:trace>
  <inkml:trace contextRef="#ctx0" brushRef="#br0" timeOffset="14726.7568">18006 105 44 0,'14'17'22'0,"1"9"-32"16,-10-26 46-16,4 0-37 15,-4-5 0-15,0-8 0 16,5-8 0-16,-6 8 1 15,1-9 1-15,5-3-2 0,0-1 0 16,-1 0 1-16,1-4 0 16,0-5 0-16,4 5 0 15,1 0 0-15,-1 4 0 16,1 5 0-16,-1-9 0 16,-4 8-1-16,0 9 1 15,-5 0-1-15,-5 5 1 16,-5 8 0-16,-10 4 0 15,1 5 0-15,-6 8 0 0,1 9 0 16,0 4 1-16,-11 9 0 16,-3-1 0-16,4 1-1 15,9 13 0-15,1-14 0 16,9-3 1-16,5 8-1 16,10-9 1-16,10 1-2 15,-1-9 0-15,10-5-2 16,5-4 1-16,5-8-2 15,10-9 0-15,4-9-2 16,20-17 1-16,10-12-5 16,4-5 0-16</inkml:trace>
  <inkml:trace contextRef="#ctx0" brushRef="#br0" timeOffset="15762.9552">18810-171 26 0,'-29'22'13'0,"-15"8"-12"16,29-22 20-16,1 5-19 0,-5 0 1 16,-1 4 1-16,6 5 0 15,-1-1-5-15,5-3 1 16,6 7 4-16,-1 1 0 16,10 4-1-16,4-4 0 15,11 4-1-15,9-8 1 16,5-5-2-16,-1-8 1 15,6-5 0-15,0-4 0 16,0-13-1-16,-5-4 0 0,-5-5 0 16,0-3 1-16,-10-6 0 15,-4 1 0-15,-6-4-2 16,-9-1 1-16,-9-3 0 16,-6 3 0-16,-4 5-1 15,-10-4 0-15,4 4 0 16,1 8 0-16,-5 13-1 15,10 5 0-15,-5 4-1 16,4 4 1-16,1 5-1 16,4 0 1-16,6 8-1 15,-1 4 0-15,0 5 1 16,5 13 0-16,5 8 1 16,15 22 0-16,-1 4-1 15,6 9 0-15,9 4 0 16,5 5 1-16,0 3-1 15,0-3 0-15,0 3 0 16,-5 1 1-16,-5 8-1 0,-5-4 1 16,-4-13 0-16,-6-4 0 15,-4-5 0-15,-5-8 1 16,-5-17 0-16,1-13 0 16,-6-9-1-16,0-9 1 15,0-12-1-15,-4-13 1 16,4-18-1-16,1-8 0 15,4-26-1-15,0-13 0 16,5-26 0-16,0 1 0 16,5-5 0-16,0 4 1 0,4-8 0 15,1 17 0-15,4-5 1 16,1 5 0-16,4 13 1 16,1-9 0-16,4 18 0 15,0 12 1-15,5 5-1 16,0 8 0-16,0 9-2 15,5 9 1-15,5 3-2 16,-10 10 1-16,0-1-2 16,0 13 1-16,-5 9-1 15,-4 9 0-15,-1 8 0 16,-4-4 1-16,-6 8 0 16,6 1 1-16,-5-5 0 15,-6-4 0-15,6-9 0 16,0 0 1-16,-5-4 0 15,-1-17 0-15,1-5 0 16,-5-12 1-16,0-5-2 16,0-13 0-16,0-8 0 0,0-5 0 15,5-4-2-15,0-4 1 16,5-5-1-16,-1 1 1 16,1 3 0-16,0 10 1 15,4 4 0-15,-4 12 1 16,0 9-1-16,-1 5 1 15,1 4 0-15,0 17 0 16,-1 4 0-16,6 4 1 16,-1 10-2-16,6-1 0 15,4 4-4-15,0 1 1 0,5-1-10 16,0-3 1-16</inkml:trace>
  <inkml:trace contextRef="#ctx0" brushRef="#br0" timeOffset="15957.7123">19933 367 63 0,'-48'95'31'0,"62"-31"-41"16,-9-55 57-16,-5-1-57 15,5-3 1-15,10-14-24 16,9-30 1-16</inkml:trace>
  <inkml:trace contextRef="#ctx0" brushRef="#br0" timeOffset="20131.9316">21435-816 30 0,'-10'-13'15'0,"29"-9"-9"16,-24 22 15-16,5 0-20 15,0 0 0-15,-4 0 0 16,-1 5 0-16,0 7-2 16,-5 14 1-16,1 22 1 15,-1 8 0-15,0 21 0 16,1 18 0-16,-6 12 1 0,0 1 0 15,1 4 0-15,-1 8 0 16,1-8-1-16,-6-4 0 16,6-14-1-16,-1-12 1 15,6-13-2-15,-1-22 0 16,5-8-1-16,0-9 0 16,1-13 0-16,-1-8 1 15,0-9-1-15,0-13 0 16,0-8 0-16,0-5 1 0,-4-4 0 15,-1-9 1-15,0-4-1 16,-4 4 0-16,-1 0 1 16,1 5 1-16,-6 4 0 15,-4 4 0-15,0-4 1 16,0 8 0-16,-1 5 0 16,1 0 0-16,10 0-1 15,-1 4 1-15,1 4-2 16,9 1 1-16,0 3-1 15,5-3 0-15,14 3 0 16,6 10 0-16,4-1 0 16,5 0 1-16,15-4-1 15,9 0 1-15,5 0-1 16,-5-4 1-16,20-5-1 16,-5-4 1-16,-5 1-1 15,-5-1 0-15,-10 4 0 16,-4 0 0-16,0 1 0 15,-15-1 1-15,-5 5 0 0,-5 4 0 16,-4 0 0-16,-10 4 1 16,-5 9-1-16,0 0 0 15,-5 0 0-15,5-4 0 16,-10 8-1-16,5 0 1 16,-5 5 0-16,10 3 0 15,-9 10-1-15,9-9 0 16,9 8 0-16,11-4 0 0,9-4 0 15,0-9 0-15,10-4 0 16,-1-4 1-16,6-14 0 16,0 1 0-16,-6-9-1 15,6 0 1-15,-15 0-1 16,-5-4 1-16,0 0-1 16,-4-5 1-16,-6 5 0 15,-4-17 0-15,-5 8 0 16,-5 0 0-16,-10-4-2 15,-4 4 1-15,-11 5-2 16,-8-1 0-16,-6 5-2 16,-19 8 0-16,4 9-4 15,-9 5 0-15,5 20-5 16,10 10 0-16</inkml:trace>
  <inkml:trace contextRef="#ctx0" brushRef="#br0" timeOffset="20746.838">24341-472 38 0,'-10'-30'19'0,"0"8"-22"15,10 9 32-15,-5-4-29 16,-4 0 1-16,-1 0-1 16,-9 0 0-16,-1-5 0 15,-9 9 0-15,0 4 0 0,-5 9 1 31,-43 26 0-15,-10 9 0-16,14 3 0 0,5 10 1 16,0 12-1-16,0-4 1 15,1 4 1-15,4 5 0 16,9 4-1-16,1-5 0 16,0 1 0-16,9 8 1 15,6-4-1-15,13 0 1 16,6-5-3-16,14-8 1 15,10-4-1-15,9-5 1 0,16-4-1 16,18-13 0-16,10-8-4 16,24-14 0-16,25-25-10 15,14-17 0-15</inkml:trace>
  <inkml:trace contextRef="#ctx0" brushRef="#br0" timeOffset="21572.5518">25958 298 28 0,'-14'-8'14'0,"28"3"-7"16,-14 1 11-16,0-9-17 15,-5 4 1-15,1-3 0 16,-1 3 1-16,0 0-3 16,0-4 0-16,-5 1 3 0,1 3 1 15,-6 0-1-15,1 1 0 16,-1 3 0-16,-4 5 0 16,-1 9 0-16,1-5 0 15,0 9-2-15,-6 0 1 16,6 9 0-16,0-9 0 15,-1 8-1-15,1 1 0 16,4-1 0-16,1 1 1 16,4 3-1-16,5 10 1 0,5-14-1 15,10 9 0-15,0-4-1 16,4 0 1-16,6-4-2 16,4-1 1-16,5-4-3 15,0-4 0-15,5-4-3 16,4-9 0-16,16-17-9 15,9-9 1-15</inkml:trace>
  <inkml:trace contextRef="#ctx0" brushRef="#br0" timeOffset="21902.7851">26970-700 40 0,'-9'8'20'0,"-6"-3"-24"0,6-10 29 16,4 10-25-16,-5-1 1 16,0 9 1-16,-9 4 0 15,-10 13-2-15,-5 18 0 16,-5 20 3-16,-4 14 1 15,-6 13-1-15,1 17 1 16,-5 8-1-16,4 5 0 16,5-4-2-16,6-18 1 0,4-17-6 15,10-9 1-15,-1-16-8 16,11-14 0-16,9-13-3 16,5-16 0-16</inkml:trace>
  <inkml:trace contextRef="#ctx0" brushRef="#br0" timeOffset="22564.3174">26690 221 39 0,'0'4'19'0,"-5"43"-24"15,5-47 35-15,-5 5-30 16,0-1 0-16,0 9 1 16,0-5 0-16,0 5-1 0,1 5 1 15,-1 3 1-15,0 9 0 16,5-8 1-16,10 4 0 16,4-5-1-16,6 1 1 15,13-5-2-15,6-9 1 16,10 1-1-16,-6-5 0 15,1-12 0-15,-5-5 0 16,-1 0 0-16,-9-4 0 16,0-5 2-16,-4-4 0 15,-1-4-1-15,-10-13 1 16,1 0-2-16,-5-8 1 0,-10 8-2 16,0 4 1-16,-5 0-1 15,0 9 0-15,-19 0-2 16,4 8 1-16,-9 9 0 15,-5 13 0-15,0 5-1 16,1-1 1-16,3 9-1 16,11 8 0-16,0 1-1 15,4 4 0-15,15 0-1 16,0-1 0-16,24 6 0 16,1 3 0-16,9-17 1 15,9 9 0-15,-9 0 2 16,-5-9 1-16,-5-8 1 15,-4 4 1-15,-1-1 1 16,-4 10 1-16,-1-9-1 16,-4 4 0-16,-1 0-2 15,-9 0 0-15,0 1-2 16,0-1 1-16,0-4-3 0,0 0 1 16,0-5-3-16,0 1 1 15,0-5-3-15,0 1 0 16,25-5-5-16,4-5 1 15</inkml:trace>
  <inkml:trace contextRef="#ctx0" brushRef="#br0" timeOffset="22999.6863">28128-154 35 0,'0'-25'17'0,"-10"-14"-18"16,5 30 29-16,-9-4-27 15,9 0 0-15,-19 5 0 16,4-5 0-16,-4 4-2 16,-5 5 1-16,0 8 1 15,5 5 1-15,-10 4-1 16,5 4 1-16,0 4 0 16,5 5 1-16,4 4 0 15,6 5 0-15,4 4-1 16,10 4 1-16,15 4-1 15,4 0 1-15,0-8-2 16,-4 4 0-16,9-4-1 16,-5-5 1-16,-4 1-1 15,-5-5 0-15,-1 0 0 16,-4-9 0-16,-5 1 0 0,-5 4 0 16,-4-5 0-16,4-8 0 15,-5 4 0-15,-9 1 1 16,-5-14-1-16,-5 4 0 15,-5-8-2-15,5 0 1 16,0 0-3-16,4-8 1 16,-4-5-5-16,15 0 0 15,4-13-6-15,10-8 0 16</inkml:trace>
  <inkml:trace contextRef="#ctx0" brushRef="#br0" timeOffset="23451.0324">28564-85 39 0,'14'4'19'0,"-18"-8"-23"15,4 0 32-15,-10 0-28 16,-5 4 0-16,1 0 0 15,-1 0 0-15,1 0 1 16,-1 0 0-16,-9 4 1 16,9 0 1-16,-4 5 0 15,0 4 1-15,-1 0-1 16,-4 8 0-16,14-4-1 16,1 9 0-16,-1 0-2 0,10 4 1 15,0 0-1-15,5-4 0 16,5 0-1-16,-1 8 1 15,6-4-1-15,-1 1 1 16,-9-6-1-16,10 1 0 16,-6 0 0-16,-4-4 0 15,-5-5-1-15,0 0 1 16,-5-8-1-16,1 3 1 16,-16-7 0-16,6-10 0 0,-6 1-2 15,-14-4 0-15,5-14-4 16,5 5 1-16,-5 0-6 15,10-9 1-15</inkml:trace>
  <inkml:trace contextRef="#ctx0" brushRef="#br0" timeOffset="23900.2688">28714 337 55 0,'15'43'27'0,"47"-56"-48"16,-47 0 55-16,4 0-35 16,1-8 0-16,-1-1 0 0,5 5 0 15,-9-5 2-15,24 1 0 16,-10-1-1-16,0 1 0 15,0-1 2-15,-5-3 0 16,-9-1-2-16,-1 0 1 16,1 4-2-16,-1 1 1 15,-9 4 0-15,-10-1 0 16,-9 10-2-16,-1 4 1 16,1 4 1-16,-6 4 0 0,-4 9 0 15,-5 0 0-15,0 13 1 16,-5-1 1-16,0 14 0 15,-5-5 1-15,10 10 0 16,5 3 0-16,14 4 0 16,10 1 1-16,25 4-3 15,4-9 1-15,38 1-5 16,25-5 1-16,25-17-13 16,33-22 1-16</inkml:trace>
  <inkml:trace contextRef="#ctx0" brushRef="#br0" timeOffset="25356.3847">29615 105 31 0,'0'12'15'0,"14"-29"-5"16,-14 17 16-16,0 0-25 16,0-8 1-16,10-1 2 15,-5 0 0-15,-5 9-4 16,0-8 1-16,0-5 2 15,-5 0 1-15,-5 4-1 16,10 5 1-16,-14 0-2 16,9 4 0-16,-10 0-1 15,1 8 0-15,4 1-1 16,1 0 1-16,-6-1-1 16,0 9 1-16,11-4-2 15,-6 9 1-15,10-9-1 0,0 4 0 16,0 0 0-16,10 0 0 15,-6 5-1-15,-4-9 1 16,10 4 0-16,5 0 0 16,-10 5 1-16,9 4 1 15,1-5-1-15,-6 9 0 16,6-4 1-16,-5 8 0 16,-6-8-1-16,11-4 1 15,-15 4 0-15,0-5 0 0,0 1 0 16,-15-5 0-16,11 0-2 15,-11-4 1-15,-4-9-5 16,-10-4 0-16,-15-8-10 16,5-27 1-16</inkml:trace>
  <inkml:trace contextRef="#ctx0" brushRef="#br0" timeOffset="29125.9384">8 2157 24 0,'-34'13'12'0,"10"4"-7"16,19-17 12-16,0 5-15 15,1-1 1-15,4 0 1 16,0 1 0-16,0-1-6 16,0 4 1-16,0 1 3 15,0 4 1-15,0 13-2 0,0 12 0 16,0 10-1-16,-5 12 1 15,0 13 0-15,-5 5 0 16,-4-1-1-16,-1-8 1 16,10-4-5-16,0-18 0 15,15-13-6-15,5-25 1 16</inkml:trace>
  <inkml:trace contextRef="#ctx0" brushRef="#br0" timeOffset="29877.3693">-11 2940 38 0,'-39'26'19'0,"54"-39"-29"0,-6 13 37 15,11 0-27-15,9-13 0 16,14-4 0-16,11-4 0 16,18-5-4-16,11 0 1 15,9-8-6-15,0-5 1 16</inkml:trace>
  <inkml:trace contextRef="#ctx0" brushRef="#br0" timeOffset="29619.7373">512 2161 42 0,'-15'13'21'0,"-19"-13"-29"15,34 0 38-15,0 0-32 16,0-8 1-16,0-5-2 16,-4-9 1-16,4-3 2 15,-5-1 0-15,0-4-2 16,-5 8 1-16,-4-8 0 16,4 8 0-16,-4 5 0 15,4 4 1-15,0 5 0 0,0 3 1 16,6-3-1-16,-1 4 1 15,0 8-1-15,-5 0 0 16,10 9 0-16,-5 9 1 16,1 8-1-16,-1 13 1 15,5 13-1-15,0 4 1 16,5 22 0-16,-1 17 1 16,-4 12-2-16,5-7 1 0,5 12 0 15,-5 0 0-15,0 13-1 16,-1 9 0-16,1-5-1 15,-10-4 0-15,5-12-1 16,0-14 1-16,0-13-7 16,5-17 0-16,0-17-2 15,10-17 1-15</inkml:trace>
  <inkml:trace contextRef="#ctx0" brushRef="#br0" timeOffset="30567.8169">2362 1998 23 0,'-5'-17'11'0,"-5"-5"-9"0,6 9 14 0,-6 0-16 15,0 5 1-15,-4 4 1 16,-6-5 0-16,-4 5-1 16,-5 4 1-16,-10 4 1 15,-4 9 1-15,-1 4-1 16,-4 5 0-16,-10 8 0 16,4 8 0-16,6-3-2 15,-1 4 0-15,6 4 0 16,4 4 0-16,10-4-1 15,5 4 0-15,9 5 0 16,1-13 0-16,9 21 0 16,5 4 0-16,5-16 0 15,5 16 0-15,4-8 0 16,1-4 0-16,14-9 0 16,5-4 0-16,9-1-1 15,10-12 1-15,10-13-4 16,0-13 1-16,10-13-7 0,0-13 0 15</inkml:trace>
  <inkml:trace contextRef="#ctx0" brushRef="#br0" timeOffset="30942.2806">2440 2342 27 0,'-5'-13'13'0,"14"26"-11"16,-9-13 16-16,5 0-16 16,5 0 0-16,0 0 0 15,-1 0 1-15,1 0-4 16,0 5 0-16,9-1 1 16,5-4 0-16,0 0-3 15,1 4 1-15,-1 5-3 16,0-9 0-16,0-5-4 15,1-3 1-15</inkml:trace>
  <inkml:trace contextRef="#ctx0" brushRef="#br0" timeOffset="31197.1878">2391 2149 35 0,'-14'0'17'16,"23"4"-24"-16,-4-4 34 0,5 0-27 16,4 0 0-16,6 0 0 15,-1-4 1-15,5-1-4 16,10 1 1-16,10 0-7 15,4-5 1-15</inkml:trace>
  <inkml:trace contextRef="#ctx0" brushRef="#br0" timeOffset="31766.8317">3040 2011 42 0,'-24'13'21'0,"29"4"-33"0,0-21 37 16,9 4-26-16,5 0 1 15,6 0-2-15,9-9 1 0,-1 0 1 16,1 5 0-16,5 4-1 16,0 4 0-16,-5 1 1 15,0 3 0-15,-5 5 0 16,-5 0 1-16,5 4 0 16,-14 1 0-16,-1 3 0 15,-4 1 0-15,-5-1-1 16,-10 1 0-16,-5-1-1 15,-9 1 1-15,-6 8-1 16,-8-4 0-16,4-1 0 16,-5 10 1-16,0 4-1 15,0-5 1-15,0 5 0 16,0-5 0-16,0-4 0 16,5 0 1-16,5-4 0 15,9 0 0-15,6 0 0 16,4-5 0-16,5-3 0 0,9-1 1 15,11 0 0 1,4-4 0-16,10 4 0 0,14-4 0 16,20-13-1-16,0 9 1 15,14-5-5-15,-4-4 1 16,-6-13-9-16,1 0 0 16</inkml:trace>
  <inkml:trace contextRef="#ctx0" brushRef="#br0" timeOffset="36003.7152">4483 2755 37 0,'-29'18'18'0,"20"12"-17"16,9-22 19-16,0 5-21 15,0 4 0-15,0-4-3 16,0 0 1-16,0 13 3 0,-5 0 0 15,5 8-3-15,-5 9 0 16,-10 26-2-16,6 13 1 16,-6 21-2-16,5-8 0 15,1 8-1-15,9 9 0 16</inkml:trace>
  <inkml:trace contextRef="#ctx0" brushRef="#br0" timeOffset="37186.2561">6033 2303 17 0,'-14'9'8'0,"14"-9"-6"0,0 0 15 16,0 0-16-16,0 0 1 15,0 0 2-15,0 0 0 16,0-9-3-16,0 5 0 15,0 0 3-15,-5 0 0 0,0 4 0 16,-5 4 0-16,1 0-2 16,-6-4 1-16,-4 9-2 15,-6 4 0-15,-4 4-1 16,0-4 0-16,-5 4-1 16,1 5 1-16,3-1 0 15,6 5 0-15,0-9-1 16,5 5 1-16,4-9 0 15,10 8 0-15,5-4-1 16,0 0 1-16,15 5-1 16,4-9 1-16,5 4-1 15,15 0 1-15,5 1 0 16,-1 3 0-16,1-8 0 16,0 4 0-16,-1-4 0 15,-4 0 0-15,-5 4 0 16,-5 0 1-16,-5-4 0 15,-9 0 1-15,-1 0 0 16,-14 0 0-16,-14 9 0 0,-6-5 0 16,-4 0-1-16,-5-4 1 15,-10 0-2-15,-9 0 1 16,-10-9-3-16,0 0 1 16,-10-4-2-16,5 0 0 15,5-4-3-15,4 0 0 16,11-5-5-16,9-4 0 15</inkml:trace>
  <inkml:trace contextRef="#ctx0" brushRef="#br0" timeOffset="37681.6061">6629 2544 27 0,'-53'18'13'0,"9"25"-12"16,25-35 20-16,-6 1-21 15,-8 4 0-15,-1-5 0 16,0 1 1-16,5 0-2 16,4 4 1-16,1-1 1 15,5 6 0-15,4-14 0 16,6 18 0-16,4-10 1 15,5 6 0-15,5-1 0 0,4 0 1 16,16 9-2-16,8-5 1 16,16-8-1-16,4-8 1 15,5-10-2-15,0-3 1 16,-4-5-1-16,-6-9 1 16,-4 1-1-16,-6 4 1 15,-8-9 0-15,-6 0 0 16,-5-9 0-16,-4 1 0 15,-6-5 0-15,-9 1 1 0,-5-1-3 16,-4 0 1-16,-6 5-2 16,-4-5 1-1,-30 22-3 1,1 21 0-16,0 22-1 16,-6 0 1-16,1 21-1 15,9-8 0-15,1 17-5 16,9 0 1-16</inkml:trace>
  <inkml:trace contextRef="#ctx0" brushRef="#br0" timeOffset="38285.8969">6910 2768 24 0,'-5'13'12'0,"24"-30"-9"0,-4 21 15 15,9-4-17-15,15 5 0 16,14-1-2-16,10-8 0 16,15-5-6-16,-1-8 0 15</inkml:trace>
  <inkml:trace contextRef="#ctx0" brushRef="#br0" timeOffset="38073.1713">7641 1581 38 0,'-29'-9'19'0,"15"5"-25"0,14 4 36 16,-5 0-31-16,0 0 1 15,0 8-1-15,0 5 0 16,0 13 1-16,0 13 1 15,-4 17-1-15,-6 12 0 16,1 19 1-16,-6 20 0 16,6 22 1-16,-6 18 0 0,1 3-1 15,0 14 0-15,-1-1 0 16,6 9 1-16,-1-12-2 16,1-23 0-16,-1-16-3 15,6-27 1-15,-1-16-3 16,0-18 0-16,0-17-7 15,1-8 1-15</inkml:trace>
  <inkml:trace contextRef="#ctx0" brushRef="#br0" timeOffset="39573.8056">8247 1572 38 0,'-20'34'19'0,"-33"1"-22"0,43-27 34 16,-4 5-31-16,-6 17 1 15,1 5 0-15,-5 29 0 16,-5 10-2-16,0 7 1 16,0 14 0-16,-1 8 1 15,1 1-1-15,0-5 0 16,10 4 0-16,4-13 1 15,6-8-1-15,-1-13 1 16,5-9-2-16,0-17 0 16,1 0-1-16,-1-17 0 15,0-9-1-15,0-8 1 0,0-9 0 16,0-5 0-16,-4-3 1 16,-1-5 0-16,-5-9 1 15,1-3 0-15,-5-1 0 16,-1 9 1-16,1-5 0 15,-1 5 1-15,1 0-1 16,0 4 1-16,4-5 0 16,5 6 1-16,1-1-1 15,-1 8 0-15,5 5-1 16,5 0 1-16,0 5 0 16,10-1 1-16,0 5-1 15,4-1 0-15,1 1-1 16,9 4 1-16,0-9-1 15,5 5 0-15,10-5-2 16,0 0 1-16,-1-4-1 16,1-4 1-16,0 0-1 15,-5-5 1-15,-5 0-1 0,-5 1 1 16,0-5-1-16,0 4 1 16,-14 5-1-16,5 0 1 15,-6-5-1-15,6 5 0 16,-1-1 1-16,1-3 0 15,4-5 0-15,-4 13 0 16,-1 0-1-16,-4-4 1 16,0 8 0-16,4-4 0 15,-4 17 0-15,0-4 0 0,-1 4-1 16,1 5 1-16,0-5 0 16,9 0 1-16,1 0-1 15,9-4 0-15,0-4-1 16,5-5 1-16,-1-4-1 15,1-8 1-15,10-10-1 16,-5 1 1-16,-5 0-1 16,-5 4 0-16,-10 0 1 15,0 0 0-15,-4 5 0 16,-5-1 0-16,-1-4 0 16,6 9 0-16,-10 4 0 15,4-13 0-15,-9 13 0 16,0 0 1-16,0 0-2 15,5 0 1-15,-5 0 0 16,0 0 0-16,10 9 0 16,0-5 0-16,4 0 0 0,5 5 0 15,6 4 0-15,9 0 1 16,-1-9-1-16,11 0 0 16,-5 0 0-16,0 1 0 15,4-10 0-15,-4 5 1 16,0-4-1-16,-5-4 1 15,-5-1 0-15,-5 5 0 16,0-5 1-16,-5 5 0 16,-4 4-2-16,-1 4 1 15,1 0 0-15,0 1 0 16,-6 3-2-16,1 5 1 0,9-4-1 16,-4-1 0-16,-1 1-1 15,1 0 0-15,-1-5-5 16,1 0 0-16,4 1-6 15,6-10 1-15</inkml:trace>
  <inkml:trace contextRef="#ctx0" brushRef="#br0" timeOffset="40235.7713">10005 2368 44 0,'-25'34'22'0,"-8"-16"-29"16,28-10 39-16,0 1-34 15,0-1 1-15,0-3-1 16,0-1 1-16,-4 5 2 0,4-1 1 16,0 5-2-16,0 0 1 15,0 0 1-15,5 0 1 16,0 4-1-16,10 0 1 15,4-4-2-15,6 0 0 16,4-13-2-16,10-4 1 16,14-5-3-16,1-12 1 15,-6-1-1-15,1-8 1 0,-5-9 0 16,-5 5 1-16,0-5 1 16,-20 9 0-16,-4 4 1 15,-10 0 1-15,-10 1-1 16,-9 3 0-16,-20 1-1 15,5 3 1-15,0 6-2 16,0 3 0-16,0 5-2 16,0 8 0-16,1 5 0 15,3-1 0-15,6 5 0 16,5-4 1-16,4 4 0 16,6-5 0-16,9-4 1 15,5 1 1-15,4 3 0 16,6-3 1-16,4-1-2 15,5 0 1-15,1 9 0 16,4-4 0-16,-5 8 1 16,5-4 0-16,-5 8 0 15,-9 1 0-15,4 4 1 16,-9 4 1-16,4-4 0 16,1 4 0-16,-1 4-1 0,1 1 1 15,4-5-2-15,1 0 1 16,-6 4-2-16,5-4 0 15,1 1-3-15,4-10 0 16,0 1-4-16,0-14 1 16,6-3-6-16,3-18 1 15</inkml:trace>
  <inkml:trace contextRef="#ctx0" brushRef="#br0" timeOffset="40760.6595">11094 2303 33 0,'-58'22'16'16,"-58"12"-21"-16,92-21 32 0,-5 13-27 15,0 9 0-15,-5-5 0 16,0 13 1-16,0-5-1 16,0 10 0-16,5-5-6 15,5-9 0-15,14 1-3 16,15-31 0-16</inkml:trace>
  <inkml:trace contextRef="#ctx0" brushRef="#br0" timeOffset="40535.1392">10726 2325 37 0,'-14'22'18'0,"14"-31"-22"16,5 13 32-16,-1 5-27 15,6-5 0-15,0 9 2 16,-1 4 0-16,1 0-3 15,0 9 0-15,4 0 3 16,-4 4 1-16,9 0-2 16,6 0 1-16,-6 1-3 15,5-10 1-15,5-4-5 16,0 1 1-16,10-10-9 16,-5-12 1-16,0-13-2 15,10-5 0-15</inkml:trace>
  <inkml:trace contextRef="#ctx0" brushRef="#br0" timeOffset="46556.3429">16650 2364 39 0,'-5'4'19'0,"10"-21"-18"15,-1 8 26-15,1 1-27 16,5-5 1-16,0-5 0 0,4-3 0 16,1-1-2-16,4 1 1 15,0-1 1-15,1 10 0 16,-1 3 1-16,1 5 0 15,-1 8-1-15,5 9 0 16,5 8 0-16,-5 1 0 16,1 12-2-16,-6 1 1 15,-5-5-3-15,-4 0 1 16,5-4-1-16,-10-9 1 0,-5 0-1 16,0-4 1-16,4-9-2 15,-4-4 0-15,5-13 0 16,5-8 0-16,0-1 0 15,-1 1 1-15,1-9 0 16,0 0 1-16,-1 0 2 16,1-1 0-16,-5 1 3 15,5 0 0-15,-10 0 0 16,4 4 1-16,1 0 0 16,-5 5 0-16,0-1 0 15,0 1 0-15,0 4-2 16,0 17 1-16,0 0-1 15,15 0 0-15,-1 4 0 16,1 5 0-16,4-1 0 16,10 5 0-16,-5 0-1 15,6 0 0-15,-1 4 0 16,9 0 1-16,1 1-1 16,5-6 0-16,-1 1-1 0,1-4 1 15,-5-5 0-15,-1 1 0 16,6-10-1-16,-5 1 0 15,-1-5 0-15,-4-4 0 16,-9 1 0-16,-1-1 0 16,-5 4-1-16,-4 0 1 15,-10 1-1-15,-1-1 1 16,1 5 0-16,-5-5 0 16,-5 5-1-16,-4 4 1 0,-1 4 0 15,-9 1 0-15,-1 3-1 16,1 9 1-16,0 5 0 15,4 4 0-15,0 0-1 16,6 4 0-16,-1 8-1 16,5-3 1-16,5-1-2 15,10-8 1-15,14-4-3 16,10-9 1-16,10 4-1 16,14-17 0-16,5-5-4 15,5-7 1-15,-1-10-3 16,1-4 0-16</inkml:trace>
  <inkml:trace contextRef="#ctx0" brushRef="#br0" timeOffset="47549.3817">18534 1955 19 0,'-39'9'9'0,"-34"3"-2"15,63-7 14-15,-4 3-20 0,-1 5 1 16,1 9 3-16,-1-1 0 15,1 5-6-15,9 0 1 16,0 0 4-16,5 0 0 16,5-5-1-16,5-4 1 15,4-4-2-15,15-4 1 16,10-5-1-16,0-4 0 16,4-4-2-16,6-5 1 15,-6-4-1-15,-4-8 1 0,-5-9-1 16,-10 0 0-16,-9-13 0 15,-6-1 0-15,-9-3 0 16,-9 4 0-16,-6 4 0 16,-4 14 0-1,-34 29-2 1,-1 9 1-16,1 8-1 16,14-3 1-16,-4 29-1 15,9 13 1-15,0 5-1 16,10 8 1-16,4 9 2 15,15 12 0-15,5 14 0 16,10 4 0-16,14 17 1 16,15 0 0-16,0 0 0 15,0 0 1-15,-6-8-1 16,-3-1 1-16,-1-25-1 16,-15-5 1-16,-4-8-2 0,-10-13 1 15,-10-9-3-15,-9-26 0 16,-20-4-2-16,0-25 1 15,1-14-1-15,4-17 1 16,5-4-2-16,4-26 1 16,16-17-2-16,9-17 0 15,9-9 0-15,11-9 1 16,14-8 0-16,4 4 0 16,6 0 0-16,-5 5 1 15,4 3 3-15,1 18 0 16,-1 9 3-16,-4 12 0 0,5 14 1 15,-1 8 0-15,6 0 0 16,-1 13 0-16,-4 8-1 16,-1 5 1-16,-4 8-3 15,-5 1 1-15,-5 8-2 16,-5 4 1-16,-4 4-1 16,-6-3 1-16,-9 8-1 15,-5 0 0-15,0 0 0 16,0 4 0-16,0-9-1 15,0 10 0-15,0-18 0 16,0 12 0-16,15-7-1 16,4-5 1-16,-4-17-1 15,4-5 1-15,0-8 0 16,5-5 1-16,-9-3 0 16,-5-10 0-16,-1-3 0 15,-9-5 1-15,5 4-1 16,-5 18 1-16,0-5-1 15,0 13 0-15,-9-4-1 0,9 13 1 16,-5 4 0-16,0 0 1 16,0 4-1-16,0 14 0 15,10-14 0-15,10 5 1 16,9 4-1-16,5-4 0 16,19-1-3-16,6-3 0 15,4-5-7-15,0-4 0 0</inkml:trace>
  <inkml:trace contextRef="#ctx0" brushRef="#br0" timeOffset="47980.7052">19662 2239 40 0,'19'0'20'0,"35"-22"-25"16,-45 18 33-16,16-13-28 15,-1-9 1-15,0-4-1 16,5-4 1-16,0-1-2 16,-5 5 1-16,1 8 0 15,-11-3 0-15,-9 12 0 16,5 0 0-16,-1-4-1 0,-4 12 1 15,-15-3 0-15,1 8 1 16,-6 0-2-16,1 8 1 16,-6 5 0-16,1 9 1 15,0 12-1-15,-1 5 0 16,1 4 0-16,-1-4 0 16,6 8 0-16,4-4 1 15,5-4-1-15,5-1 0 16,5-3-1-16,5-9 1 0,9-13-5 15,10-9 1-15,15-8-5 16,9-9 0-16,5-13-1 16,15-9 0-16</inkml:trace>
  <inkml:trace contextRef="#ctx0" brushRef="#br0" timeOffset="48340.9407">20573 1921 24 0,'53'-74'12'0,"-14"27"-4"15,-35 30 23-15,1 0-29 16,0-1 0-16,-10 5 2 15,0-12 0-15,-4 7-5 16,-1 10 1-16,-9-1 2 16,-1 5 1-16,-9 8-2 15,5 1 1-15,0 7 0 16,-5 1 1-16,5 5-2 16,-1-1 0-16,1 4 0 15,5 5 1-15,4 4-1 16,1 5 0-16,9 3-2 0,5 5 1 15,9 0 0-15,11 5 1 16,4-5-1-16,5-4 1 16,0-5-1-16,0-4 0 15,-9 0 0-15,-1-8 1 16,-4-9-2-16,-11 0 0 16,-8-1-1-16,-11-7 0 15,-9 3 0-15,-10-8 0 16,0 5-1-16,5-5 0 0,0-5-3 15,0 1 1-15,0-5-7 16,0 1 0-16</inkml:trace>
  <inkml:trace contextRef="#ctx0" brushRef="#br0" timeOffset="48806.2926">21241 1791 44 0,'-10'0'22'0,"5"-17"-35"16,1 9 39-16,-1-14-30 16,0 1 1-16,-5 3-3 15,0-3 1-15,1 4 8 16,-6-1 1-16,1 14-3 15,-1 4 0-15,1 4 2 0,-15 9 1 16,4 5 0-16,6 7 1 16,0 5-2-16,-1 5 0 15,6-9-3-15,4 0 1 16,5-1-1-16,5 5 0 16,10 5 0-16,4 4 1 15,6 4 0-15,-1 4 1 16,5 0-1-16,1-4 1 15,-1 0-1-15,0 5 1 0,-5-1-1 16,-4-13 0-16,-5 1-1 16,-10-9 1-16,-10-5-1 15,-5-16 1-15,-14 3-2 16,-14-16 0-16,-15-5-3 16,0-13 0-16,-1 0-1 15,11 4 0-15,9-3-9 16,5-5 1-16</inkml:trace>
  <inkml:trace contextRef="#ctx0" brushRef="#br0" timeOffset="49076.4216">21212 2045 34 0,'111'9'17'0,"30"4"-8"16,-103-9 24-16,6 0-29 15,14 5 1-15,-5 0 1 16,-9-1 1-16,-10 1-9 15,0-1 1-15,-10 1 4 0,-5 0 1 16,-4 4-3-16,-5-1 1 16,-6 10-2-16,-4 4 1 15,0 4-2-15,0 0 1 16,0 4-1-16,-4-8 1 16,4 0-2-16,-5-9 1 15,5 1-3-15,0-18 1 16,5-9-5-16,4-17 1 15,6-13-8-15,4-17 0 0</inkml:trace>
  <inkml:trace contextRef="#ctx0" brushRef="#br0" timeOffset="49259.0763">21812 1374 64 0,'-24'30'32'0,"5"13"-42"15,14-34 61-15,0 4-52 16,0 0 1-16,-4-1-6 16,-1-3 0-16,0 0 0 15,5-5 1-15,1 9-12 16,-1-9 1-16</inkml:trace>
  <inkml:trace contextRef="#ctx0" brushRef="#br0" timeOffset="50187.6449">22021 2133 39 0,'-25'34'19'0,"21"1"-20"0,4-31 27 15,0 4-26-15,4 1 0 16,-4 0 3-16,5 4 0 0,5 4-2 16,5 0 1-16,4 5 3 15,0-5 0-15,1 4 0 16,4-3 1-16,10-1-2 16,4-9 0-16,11-3-2 15,4-10 1-15,5-3-3 16,-14-1 0-16,-1-8-1 15,-4-5 0-15,-10 1 0 16,-4-5 0-16,-11 0 1 16,-4-4 1-16,-10-4-1 15,-5-1 0-15,-10 1 0 16,-9 8 1-16,5 0-2 16,-10 5 0-16,0 8-2 15,0 4 1-15,-15 5-2 16,5 8 1-16,1 9-1 15,-1 4 0-15,5 5 1 16,5 4 0-16,5 4 1 16,9 0 0-16,5 4 0 15,10 1 0-15,10 3 0 0,0-3 1 16,14-14 0-16,10 10 1 16,0-14 1-16,9 0 0 15,1-4 1-15,9-5 0 16,-4 5 0-16,-6-26 0 15,1 5-1-15,-5-5 1 16,-1-4-2-16,-4 0 1 16,-5-1 0-16,0 1 0 15,-4 0 0-15,-6 4 1 0,-5 0 0 16,1 4 0-16,-5 1-1 16,-1 3 0-1,-9 14 0 1,0-5 0-16,5 9-1 15,0-4 0-15,5 8 0 16,4-4 1-16,1 4-1 16,4 1 0-16,10-1 0 15,10-9 0-15,0 1 0 16,-1 0 1-16,6-1-1 16,0 5 1-16,9-22 0 15,-9-3 0-15,-1 3-1 16,1-8 1-16,-1 4 0 15,-4-4 0-15,0-5-1 16,-5 5 1-16,-5 0-1 16,-5 4 1-16,-5 0 0 15,-4 4 0-15,-5 9-1 0,-1 4 1 16,-9 5-2-16,-5 8 1 16,1 1-4-16,-1 3 1 15,5-4-10-15,5-4 1 16,14-17-3-16,15-31 0 15</inkml:trace>
  <inkml:trace contextRef="#ctx0" brushRef="#br0" timeOffset="42757.2725">12073 2265 12 0,'-5'-5'6'0,"5"5"3"0,0 0 4 16,0 0-11-16,0 0 1 0,0 0 2 15,0 0 0-15,0 0-6 16,0 0 0-16,0 0 4 16,10 0 1-16,-1 0-2 15,6 0 0-15,4 0 0 16,5 0 0-16,5 0-1 16,5 5 1-16,5-1-1 15,14-4 1-15,5-4-2 16,-4-1 1-16,4-3-1 15,0 4 1-15,-10-5-2 16,-4 0 1-16,-10 5-2 16,-5 0 0-16,-5-1-5 15,-4 5 0-15,-6 0-3 16,-4 9 1-16</inkml:trace>
  <inkml:trace contextRef="#ctx0" brushRef="#br0" timeOffset="43086.4946">11908 2691 13 0,'10'-5'6'0,"9"-3"2"0,-9-1 7 0,4 1-13 16,6-1 1-16,4-4 1 15,5-4 0-15,10 13-4 16,4-9 0-16,6 4 3 16,14 1 1-16,4 3-2 15,6 1 1-15,0-5-3 16,-1 5 1-16,-9 4-8 15,-5-4 0-15,1-9-2 16,-6 4 0-16</inkml:trace>
  <inkml:trace contextRef="#ctx0" brushRef="#br0" timeOffset="43611.8462">12150 1852 30 0,'-43'0'15'0,"18"-13"-14"15,25 13 28-15,0 0-30 16,0-9 1-16,0 1-1 16,5-10 1-16,5-3 0 15,0-5 0-15,4 0-1 16,10-4 1-16,10 0-1 15,0-5 1-15,15 1 0 16,4-5 0-16,10 9-1 16,-10 0 1-16,-4 4-1 15,4 5 1-15,-10 4 1 16,-9 4 0-16,-5 4 0 16,-4 5 0-16,-6 4 1 15,0 4 0-15,-4 5 0 16,-1 8 0-16,-4 9-2 15,-5 4 1-15,0 13-2 16,-5 0 1-16,0 8-4 0,-5 1 1 16,0-5-8-16,10 1 1 15</inkml:trace>
  <inkml:trace contextRef="#ctx0" brushRef="#br0" timeOffset="44213.5312">14184 1753 29 0,'0'-18'14'0,"20"6"-8"0,-15 7 20 16,-1 1-25-16,-4 4 1 15,10-4 1-15,-10 4 0 16,-5 8-4-16,-4 5 1 15,-1 9 2-15,-5 12 0 16,-4 13-1-16,-15 14 1 16,5 3 0-16,-15 14 1 0,1 8 0 15,4-4 0-15,0-1-1 16,5 5 0-16,10-4-1 16,5-9 0-16,4-4-4 15,10-9 1-15,5-12-3 16,5-10 0-16,10-12-3 15,14-13 0-15,5 0-5 16,5-17 1-16</inkml:trace>
  <inkml:trace contextRef="#ctx0" brushRef="#br0" timeOffset="44633.7512">14456 2342 36 0,'-10'5'18'0,"-14"38"-20"16,19-43 32-16,-10 17-29 0,6 0 1 15,-6 9 0-15,5 4 0 16,1-4-3-16,4 8 1 16,0 1 2-16,10-1 0 15,5-8-1-15,9 8 1 16,15-8-1-16,5-4 1 15,-1-5-1-15,11-4 1 16,-1-5-1-16,5-8 0 16,-9-4 0-16,-5-5 1 0,-5-12-1 15,0 4 0-15,-10-9 0 16,-5 0 0-16,-4-8-1 16,-10-5 1-16,-10-13-4 15,-10 1 1-15,-9 3-2 16,-5 1 0-16,-10 13-2 15,0 8 1-15,-4 17-2 16,-6 13 0-16,1 22 1 16,4 0 1-16,6 17-3 15,-1 9 1-15,10-1-2 16,5 1 1-16</inkml:trace>
  <inkml:trace contextRef="#ctx0" brushRef="#br0" timeOffset="45323.5701">15308 2205 38 0,'-24'17'19'0,"0"-4"-31"0,19-13 39 15,0 0-28-15,-5 4 0 16,0 0-2-16,1 5 1 16,-1-1 3-16,0 1 0 15,6 8-1-15,-1 9 1 16,5-4 1-16,0 8 0 0,5-4 1 16,4 8 0-16,6-13-1 15,4-3 0-15,1-5-1 16,-1-9 0-16,0-8-1 15,1-9 0-15,-6 0 0 16,1-9 0-16,-1-16 0 16,-9 7 1-16,-5-12-1 15,0-4 1-15,-5-5-1 16,0-4 0-16,-4 1 0 16,-1 3 0-16,0 9-1 15,1 13 0-15,-6 4 0 16,1 17 0-16,-1 9 0 15,-4 18 0-15,-1 7 0 16,-4 14 1-16,0 8 0 16,5 18 0-16,-1 8 1 15,6 13 1-15,4 5 0 0,5 8 0 16,5 0 0-16,10 4 0 16,4 13-3-16,6 4 1 15,-1-8-2-15,0-8 0 16,1 3-1-16,-1-12 1 15,-4-13-1-15,-6-9 1 16,-4-9 2-16,-5-8 0 16,-9-13 1-16,-1-8 1 15,-10-9-1-15,-4-14 1 0,-10-12-1 16,-4-4 0-16,-11-13-2 16,1-9 0-16,-1-21-3 15,1-18 0-15,9-8-6 16,10 0 0-16,5-5 0 15,14-8 1-15</inkml:trace>
  <inkml:trace contextRef="#ctx0" brushRef="#br0" timeOffset="45548.7325">15928 2493 64 0,'-29'90'32'0,"5"-25"-53"16,19-44 74-16,0-8-57 0,0 0 1 16,0 0-11-16,0-13 1 15,1 0 5-15,-1-17 1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38.12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1647 4531 23 0,'0'-13'11'0,"0"13"-4"15,0 0 12-15,5 5-17 0,-5-5 0 16,9 0 1-16,1 0 1 16,9 0-5-16,14-5 1 15,6 1 2-15,10 0 0 16,9 4-2-16,-1-9 1 16,11 1-3-16,13-5 1 15,-4-1-5-15,10-3 1 16,-5-1-5-16,4 1 1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2.71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14078-2372 29 0,'-5'7'14'0,"129"-22"-42"16,-82 0 16-16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2:27.3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5598 6365 37 0,'-5'8'18'0,"-14"-12"-23"0,19 8 33 15,0-4-28-15,0 5 0 16,0-10-1-16,0 14 1 16,-5-13-3-16,10 8 0 15,0 5-7-15,0-1 1 16</inkml:trace>
  <inkml:trace contextRef="#ctx0" brushRef="#br0" timeOffset="-285.5878">5734 6666 14 0,'-5'13'7'0,"-5"4"-1"15,10-12 8 1,-4 16-13 0,4 5 0-16,-5 13 1 15,5-1 0-15,0 5-2 16,0 9 0-16,0-9 2 16,0 17 1-16,0-12 0 15,0-1 0-15,0-4 0 16,0 0 0-16,0-4-1 15,0 0 0-15,-5-5-1 0,0 5 0 16,0-9-1-16,-5 0 1 16,-4-4 0-16,-1 0 0 15,-4-5 0-15,-5 5 0 16,-5-13 1-16,0 9 0 16,0-9 0-16,-10-5 0 15,0-8-2-15,5-4 1 16,0-9-2-16,5-4 0 0,5-13-5 15,10-5 0-15,4-8-5 16,10-9 0-16</inkml:trace>
  <inkml:trace contextRef="#ctx0" brushRef="#br0" timeOffset="569.3063">6025 6752 17 0,'-10'0'8'0,"10"9"-6"0,0-9 6 16,0 0-8-16,0 0 1 16,0 4 1-16,0-4 1 15,0 0-2-15,0 4 0 16,0 5 3-16,0 0 0 0,0-1 0 15,5 5 1-15,0-9-1 16,4 5 0-16,15 4-2 16,5-9 1-16,1 1-2 15,3-1 1-15,-3-4-3 16,3-4 1-16,-4 4-1 16,1 0 0-16,-11-5-2 15,-5 5 1-15,-9-4-5 16,5 4 1-16,-10-4-3 15,5-5 1-15</inkml:trace>
  <inkml:trace contextRef="#ctx0" brushRef="#br0" timeOffset="839.4988">6083 6632 22 0,'-10'13'11'0,"5"-9"-11"0,5-4 19 16,0 0-18-16,5 4 0 16,-5-4 0-16,5 4 1 15,9-4-3-15,-4 0 1 16,0 0-1-16,-1 0 1 15,6 5-3-15,4-1 1 0,10 0-5 16,-4-4 0-16</inkml:trace>
  <inkml:trace contextRef="#ctx0" brushRef="#br0" timeOffset="1319.8378">6460 7023 13 0,'5'-13'6'0,"10"-17"-10"15,-6 13 5-15,-4 4 0 0,5-8 0 16,0-5 7-16,-1 4 0 16,1 5-8-16,0-4 1 15,4 3 4-15,1 1 1 16,-1 0-1-16,-4-5 0 16,0 5-4-16,-1 0 1 15,1 0-2-15,0 4 1 16,-1 0 0-16,-4 4 0 15,0 1 0-15,-5 8 1 0,0 0 0 16,0 0 0-16,5 4 0 16,-5 5 1-16,0 4-2 15,0-1 1-15,-5 10-1 16,0-5 1-16,5 13-2 16,0 5 1-16,0 4-2 15,-5-5 1-15,5 13-2 16,0-4 0-16,-4 0-8 15,4-4 0-15</inkml:trace>
  <inkml:trace contextRef="#ctx0" brushRef="#br0" timeOffset="5869.1547">7071 5211 25 0,'4'-9'12'0,"6"-4"-12"0,-10 9 18 15,0 4-14-15,-5 0 0 16,-4 0 1-16,4 9 1 16,-5-1-7-16,0 10 0 15,1-6 4-15,-1 10 1 16,0 12-2-16,1-12 0 15,-6 8-2-15,1 0 1 0,-1 0-2 16,5 1 0-16,1-1-7 16,4-5 1-16,0 6-3 15,5-10 0-15</inkml:trace>
  <inkml:trace contextRef="#ctx0" brushRef="#br0" timeOffset="5479.6432">6843 5116 11 0,'0'0'5'0,"19"0"0"0,-19-4-3 0,5 0-1 15,-5-1 0-15,5 1 2 16,-5 4 0-16,5-4-3 16,-5 4 0-16,10-5 2 15,-6 1 1-15,-4 4 0 16,0 0 0-16,0 0 0 16,0 0 1-16,0 0-1 15,0 0 1-15,0 4-1 16,-9 1 0-16,-1 3-1 15,0 1 0-15,1 4-1 16,-1 0 0-16,0 0-1 16,1 0 1-16,-1 4-1 15,0-4 1-15,1 8-1 16,-1-4 0-16,5 1 0 16,-5-5 1-16,6 0-1 15,-1 4 0-15,5 0 0 16,0-8 0-16,0-1 0 15,0-3 1-15,0-5-1 0,5 4 0 16,-1-4 0-16,1 4 1 16,5 5-1-16,-5-5 0 15,14 0 0-15,-9 1 0 16,9 3 0-16,5-3 1 16,-9-1-1-16,4-4 0 15,1 4 0-15,-6-4 1 16,1-4-1-16,-6 4 0 0,-4 0-1 15,0 0 0-15,-5 0-3 16,0-9 0-16,0 9-6 16,0 0 1-16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2.29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10663-2107 56 0,'-24'43'28'0,"29"-4"-45"15,5-22 58-15,4-4-51 16,10 5 1-16,25-18-17 16,19-13 0-16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0:02.53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12760-2020 57 0,'5'68'28'0,"10"10"-38"0,-6-61 49 0,11 0-40 16,4 1 0-16,10-6-14 15,10-7 1-15,14-18 8 16,9-34 0-16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09.12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222 0 30 0,'-19'31'15'0,"19"42"-16"16,0-47 28-16,-5 8-27 16,-5 22 0-16,-4 17 1 15,-5 18 0-15,-1 33-2 16,-4 10 1-16,5 17 0 15,-1 8 0-15,1 22 0 0,-1-13 0 16,6-1-1-16,4-7 1 16,5-14-1-16,5 0 1 15,-4-8 0-15,4-9 1 16,4-17-1-16,1-4 0 16,0-22 0-16,0-8 0 15,0-10 0-15,0-16 1 16,-1-5-1-16,6-12 0 15,5-5 0-15,4-8 0 0,10-10 0 16,10-7 0-16,0-5-1 16,9-5 1-16,5 1 0 15,5 4 0-15,10 0-1 16,5 0 1-16,-10 4-1 16,-10 1 1-16,-4-1-2 15,-6 0 0-15,-4 1-7 16,-5-1 1-16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12.20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430 29 5 0,'-29'-9'2'0,"-25"-8"8"0,35 17-8 16,1-4-1-16,-7 4 1 16,-4 0 3-16,-5 4 1 15,0 0-6-15,10 5 0 16,0-1 4-16,5 1 0 16,9-9-1-16,0 9 0 0,20-9 0 15,9 4 0-15,6 5-1 16,18-9 0-16,1 0 0 15,-1 4 1-15,0-4-1 16,0 4 1-16,1-4-2 16,-10 4 0-16,-5 1 0 15,-5-1 0-15,0 5-1 16,-4-1 0-16,-6 1 0 16,1 4 0-16,-1 8 0 15,-4 5 0-15,0 9 0 16,-1 12 0-16,-4 22 0 15,-5 17 0-15,0 4 0 16,-5 14 1-16,1 12-1 16,-6 12 0-16,-5 18 0 15,1 1 1-15,-5 8-1 16,-1 0 1-16,6 8-1 16,-6 1 1-16,1-5-1 0,-1-4 0 15,6-17 0-15,4 0 0 16,-4-14 1-16,4-8 0 15,-4 0 0-15,-1-17 1 16,10-13-1-16,0-13 0 16,0-8 0-16,5-9 0 15,0-9-1-15,0-8 1 16,0 0-1-16,0-13 0 16,0-9 0-16,0 0 1 0,0-4 0 15,-4-4 0-15,-1-1 0 16,0-4 1-16,-5-4-1 15,-4 0 0-15,0-4 0 16,-15 0 0-16,0-5-3 16,-10 1 1-16,-9 3-3 15,-5-3 0-15,-5 3-8 16,-5 5 0-16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07.78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-4306 685 18 0,'-15'4'9'0,"15"9"-1"15,0-17 10-15,0 4-17 16,0-4 1-16,0-1 0 16,0 1 0-16,0 4-4 15,0 0 1-15,0 0 1 16,10-4 1-16,0-1-1 16,9 5 0-16,10-4 0 15,10 0 0-15,9 4 0 16,1 0 1-16,4-5-1 0,-5-3 1 15,1-1-3-15,-11 1 0 16,1-5-6-16,-10 0 1 16</inkml:trace>
  <inkml:trace contextRef="#ctx0" brushRef="#br0" timeOffset="270.5807">-4200 444 19 0,'-5'-13'9'0,"5"26"-5"16,0-13 11-16,10-17-15 15,5 4 1-15,4 4 0 16,5-4 1-16,5 0-3 15,0-13 1-15,15 14 0 16,4-1 0-16,-4 0-4 16,9 4 0-16,5-4-3 15,10-4 1-15</inkml:trace>
  <inkml:trace contextRef="#ctx0" brushRef="#br0" timeOffset="-2102.387">-5808 625 20 0,'-5'0'10'0,"1"-9"-3"16,4 9 11-16,0 0-17 15,0 0 1-15,0-4 0 16,0-1 1-16,0 1-4 15,0 0 1-15,0 4 2 16,0 0 0-16,0 0-1 16,0 0 1-16,0 8-1 15,0 5 0-15,0 9-1 16,0 4 1-16,0 0 0 0,0 12 0 16,0-3 0-16,4 4 0 15,6-5-1-15,5-4 0 16,14-4 0-16,0-5 0 15,5-8 0-15,0-8 0 16,4-1 0-16,1-13 0 16,5 1 0-16,-6-14 0 0,-8 1 0 15,-1-9 1-15,-5-1-1 16,-5 6 1-16,5-6 0 16,-9 6 0-16,-5-1-1 15,-1 4 1-15,1 5 0 16,-5 4 1-16,0 0-2 15,-1 5 1-15,1-1-1 16,-5 9 0-16,0 0 0 16,5 4 1-16,0 1-1 15,0 8 0-15,0 8 0 16,0 5 1-16,-1 13 0 16,1 17 0-16,0-5-1 15,-5 18 1-15,0 4-1 16,0 5 1-16,0 4-1 15,0 8 1-15,0 5-1 16,5-9 0-16,-5 9 0 16,-5-5 1-16,0-8-1 15,0-13 0-15,1-5 0 16,-1-8 0-16,0-8 0 0,0-10 0 16,0-8 0-16,0-4 0 15,0-9 0-15,1-4 0 16,-6-8 0-16,0-5 1 15,-4-5-2-15,-6-3 1 16,-4-5-1-16,0 0 1 16,-5-17-1-16,0 8 1 15,0-4-1-15,5 5 0 16,-6-1 1-16,1-3 0 0,5 3 0 16,0 1 0-16,5 3 0 15,4 1 0-15,10-4-1 16,-4-1 1-16,18 5-1 15,11 0 1-15,9-9-1 16,24 4 1-16,5-8-3 16,24-17 1-16,30-9-9 15,38-9 0-15</inkml:trace>
  <inkml:trace contextRef="#ctx0" brushRef="#br0" timeOffset="3062.1742">-1919 879 24 0,'-14'-18'12'0,"-20"10"-13"0,34-1 17 0,-5 5-17 16,0-5 1-16,0 5-1 15,-4 4 1-15,-1-4 0 16,0 8 0-16,1 0 1 15,4 1 0-15,0 3 0 16,0 5 1-16,0 0-1 16,5 0 1-16,0 0 0 15,0 4 0-15,5-4 0 16,5-4 0-16,14 4-1 16,0-5 0-16,10-4 0 15,-10-8 1-15,5 0-2 16,-4-5 1-16,-6-8 0 15,5-9 0-15,-9-8-1 16,-1-5 1-16,-4 0-1 16,-5 1 0-16,-10 3 0 15,-5 5 0-15,-4 4-1 0,-6 5 1 16,-9 12-4-16,-5 9 1 16,1 9-6-16,-11 16 0 15</inkml:trace>
  <inkml:trace contextRef="#ctx0" brushRef="#br0" timeOffset="826.1342">-2810-968 17 0,'15'-4'8'0,"-1"-1"-3"0,-4 1 14 16,9 0-19-16,6-5 1 15,9 0 0-15,9-4 0 16,10 1-2-16,5-1 1 16,-4-9-2-16,-6 9 0 15,-4 0-5-15,-5 0 1 16</inkml:trace>
  <inkml:trace contextRef="#ctx0" brushRef="#br0" timeOffset="8362.205">1578-159 18 0,'-19'-17'9'0,"-5"-5"-5"0,14 18 14 0,-5 0-15 15,-4 4 0-15,-5 0 2 16,-5 4 1-16,-5 0-8 16,-5 5 1-16,-9 4 4 15,4 0 0-15,-4 13-1 16,9-5 0-16,0 1-2 15,5 12 1-15,0 5 0 16,5-5 0-16,0 5 0 16,10-4 0-16,4-5 0 15,6 4 0-15,4-4-1 16,10 0 1-16,4-8-1 16,16 4 0-16,13 0-2 15,11-9 1-15,4 0-4 16,5-13 1-16,0-4-4 15,-4-4 1-15,-6-9-3 16,-4 0 1-16</inkml:trace>
  <inkml:trace contextRef="#ctx0" brushRef="#br0" timeOffset="9007.3406">1724 91 20 0,'-5'4'10'0,"0"9"-9"0,5-13 17 16,-5 9-17-16,0-1 1 0,5 5 1 16,-5 4 0-16,5 1-4 15,0 3 0-15,5 5 3 16,0 4 0-16,5-8-1 16,4-1 1-16,6 1-1 15,9-9 0-15,5-5 0 16,-1 1 1-16,6-5-1 15,-5-12 1-15,-5 3-1 16,-5-3 1-16,1-1 0 16,-11-8 0-16,-4-5-1 15,-5 1 0-15,-5-5 0 16,0 4 0-16,-15 1-1 16,-4-5 1-16,-5 5-2 15,-6 3 0-15,-3 1 0 16,-1 8 0-16,5 5 0 15,4 4 0-15,1 0 0 16,5 4 1-16,4 5-1 16,6-5 0-16,4 5-1 0,0 0 0 15,5-1-1-15,5 5 1 16,4-4-1-16,6-5 0 16,9 0 0-16,5 1 1 15,-5 3 0-15,6-16 0 16,-6 3 1-16,-5 5 0 15,0 0 1-15,-4 5 0 16,-5-10 1-16,-1 10 1 16,1-10-1-16,-10 10 1 15,5-1-1-15,-5 5 1 0,0 3-1 16,-5 6 1-16,0 3-1 16,0 1 0-16,1-1 0 15,-1 1 0-15,10-1 0 16,4 1 0-16,-4-1-1 15,5 5 0-15,4-13-3 16,6 0 0-16,-1-9-5 16,5-4 0-16</inkml:trace>
  <inkml:trace contextRef="#ctx0" brushRef="#br0" timeOffset="9547.8122">2561-564 22 0,'0'-12'11'0,"-14"20"-7"0,14-4 14 15,0 5-15-15,-5 4 0 16,0 9 2-16,0 16 1 16,-4 14-8-16,-1 4 1 15,-5 4 4-15,1 13 0 0,-5 5-2 16,-1-5 0-16,1 0-1 16,4-4 1-16,6-9-1 15,-1-8 0-15,5-9-1 16,5-8 1-16,0-5-1 15,0-9 1-15,0 1 0 16,0-1 0-16,0-12-1 16,-5-9 1-16,0-4 0 15,1-9 1-15,-6 0-1 16,0-4 0-16,0 4 0 16,-4 0 1-16,-5-5-1 15,4-3 1-15,1 4-1 16,-1-1 1-16,5 6 0 15,5 3 1-15,1-8-1 16,-1 4 0-16,5 4 0 16,5 1 0-16,4-1-1 15,11 0 1-15,14 5-2 16,14 0 0-16,29-9-10 0,16-13 1 16</inkml:trace>
  <inkml:trace contextRef="#ctx0" brushRef="#br0" timeOffset="7776.8385">19 134 13 0,'0'-4'6'0,"-5"-27"-3"15,5 27 7-15,0-4-9 16,-5-1 1-16,5 0-1 15,-5 1 1-15,5-1-2 16,0 1 0-16,-5-1 2 16,1 0 0-16,4 9-1 0,0-8 1 15,0-1-1-15,0 9 1 16,0-9 0-16,4 14 0 16,6 3 0-16,5-8 0 15,4 5 1-15,10-5 0 16,5 8-1-16,9-8 1 15,6 0-2-15,9-4 1 16,0 0-2-16,5-1 0 0,0 1-8 16,-10 0 1-16,-4 4-2 15,-10 0 0-15</inkml:trace>
  <inkml:trace contextRef="#ctx0" brushRef="#br0" timeOffset="14623.2192">6300-921 27 0,'-9'0'13'0,"4"4"-16"0,5-4 27 16,0 0-24-16,0 0 0 15,0 0-1-15,5-4 1 16,4 0-1-16,11 0 1 16,4 4 0-16,0-5 0 0,5 5-1 15,0 0 1 1,-4 0-1-16,-1 0 1 0,-5 5 0 16,0-1 0-16,-4 0-1 15,-5 0 1-15,-1 1 0 16,-4-1 0-16,-5 0 0 15,0 5 0-15,0 4 0 16,-9 0 1-16,-1 13-1 16,0-9 0-16,-4 9 0 15,-1 0 1-15,5-1-1 16,-4 14 0-16,4-4 0 16,1 8 0-16,4 0 0 15,0 0 0-15,0 0 0 16,0 0 0-16,10 0 0 15,-10-9 1-15,5 1-1 16,0-5 1-16,0 0 0 16,-5-4 0-16,0-5 0 15,-4-3 1-15,-1-5-1 0,-4-1 1 16,-1-3-1-16,0 0 1 16,1-5-1-16,-5-4 0 15,-6 0-1-15,1-4 1 16,0-5-3-16,0 0 1 15,0 1-5-15,-1-1 1 16,6 1-4-16,0 3 0 16</inkml:trace>
  <inkml:trace contextRef="#ctx0" brushRef="#br0" timeOffset="13407.5333">5453-766 17 0,'-20'22'8'0,"11"-27"0"0,9 14 11 0,-5-5-18 16,0 5 0-16,0 0 0 16,0 3 0-16,5 6-2 15,0 7 1-15,0 6 1 16,-4 3 0-16,-1 0-1 15,0 5 0-15,0-9 0 16,0 9 0-16,0 0 0 16,0-9 0-16,1 0 0 15,-1-4 1-15,5 0-1 16,0-5 0-16,5 1 1 16,-1-5 0-16,6-4 0 15,5 0 0-15,4-9 0 16,0 1 0-16,6-5-1 15,-1-5 0-15,10 1 0 16,-5 0 0-16,-5-1-2 16,-5 5 0-16,1 0-1 0,-11 0 1 15,11 0-6-15,-10 0 1 16</inkml:trace>
  <inkml:trace contextRef="#ctx0" brushRef="#br0" timeOffset="12520.9749">4731 44 21 0,'-5'-5'10'0,"10"-3"-5"0,-5 12 11 16,0-4-16-16,0-4 1 15,-5 4 0-15,0-5 0 16,1 5-1-16,-6 5 0 0,0-1 1 15,-4 9 0-15,-1 4 0 16,-4-4 1-16,-1 0-1 16,1 13 1-16,5 0-1 15,-1-1 1-15,1-3-1 16,4-1 1-16,5 5-1 16,0-4 0-16,5-5-1 15,10 5 1-15,4-10 0 16,6-3 0-16,-1-5 0 15,5 5 0-15,1-18 0 16,-1 1 1-16,0-5-1 16,5-4 0-16,10-5-1 15,-5-8 0-15,0 4 0 16,-1-17 0-16,-3 4 0 16,-6 5 0-16,-5-1 0 15,-4 1 0-15,-11 8 0 16,-4 0 0-16,-4-4 0 15,-6 13 1-15,-19 0-1 0,5 8 0 16,-5 5 0-16,0 4 1 16,0 4-1-16,-1 0 0 15,6 1-1-15,5-1 1 16,-1 9-1-16,6 4 1 16,4-4-1-16,10 9 0 15,5-9 0-15,5 4 1 16,9-4-1-16,5 0 1 0,15 0 0 15,0 4 0 1,0 0 0-16,-1-4 0 0,-4 0-1 16,-10-5 1-16,-4 5 0 15,-6 0 0-15,1 0 0 16,-10 4 1-16,-5 1-1 16,0 3 1-16,-5 1 0 15,-5-1 0-15,5 5 0 16,-4 0 0-16,-1 4-1 15,0-4 0-15,5 4-3 16,1-9 1-16,4-3-8 16,0-1 1-16,0 0-2 15,9-4 1-15</inkml:trace>
  <inkml:trace contextRef="#ctx0" brushRef="#br0" timeOffset="12975.4997">5443-852 13 0,'-5'-9'6'0,"20"-3"-1"15,-6 3 8-15,1 0-12 16,5 1 0-16,-1-1 1 16,6 0 1-16,9 1-3 15,5 4 0-15,-1-5 1 16,16 0 1-16,-5 1-1 16,4-1 1-16,-4 5-2 15,-6 0 1-15,-4-1-4 16,-5 1 1-16,-5 4-5 15,-4-4 1-15</inkml:trace>
  <inkml:trace contextRef="#ctx0" brushRef="#br0" timeOffset="13992.7666">5995-688 19 0,'0'-9'9'0,"0"9"-5"16,0-9 11-16,0 9-15 16,0 0 1-16,0 0 0 15,0 0 1-15,0 0-2 16,0 0 0-16,0 0 1 15,-5 9 0-15,1 4 0 16,-1 0 1-16,-5 8-1 16,-4 1 0-16,-1-1-1 0,0 1 1 15,6-1-1-15,-6 5 1 16,6-4-1-16,-1-5 0 16,0 0 0-16,5-4 0 15,0 4 0-15,5 1 0 16,10-10 0-16,0 1 1 15,4-9-1-15,6 4 0 16,-1-12 1-16,1 3 0 16,-1 1-1-16,0 4 1 15,-4-4-1-15,-6 4 1 0,1-5-1 16,0 5 1-16,-10 0-1 16,0 0 0-16,0 0 0 15,0 5 0-15,0-5-2 16,0 0 1-16,0 0-7 15,0 0 0-15,0 0 0 16,5-5 0-16</inkml:trace>
  <inkml:trace contextRef="#ctx0" brushRef="#br0" timeOffset="21783.6128">12006-1661 31 0,'-20'4'15'0,"11"0"-12"15,9-4 20-15,0 0-22 16,0 0 1-16,0 0-1 0,9 0 1 16,1 5-3-16,5-1 0 15,4 0 2-15,5 5 0 16,0 8-1-16,1-8 0 15,-6-1 0-15,0 1 1 16,-4 8-1-16,-5-4 0 16,-6 0 0-16,-4 0 0 15,-4 0 0-15,-1 0 0 16,0 0-1-16,-5 4 1 16,5-4 0-16,0 0 0 0,1-5-1 15,4 5 1-15,0-4-1 16,0-5 1-16,0 0 0 15,0 5 0-15,0 0 0 16,0 4 0-16,4 4 0 16,1 0 0-16,5 0 0 15,0 5 0-15,4-5-1 16,1 17 1-16,-1-3 0 16,-4 3 1-16,0-8 0 15,-6 0 0-15,-4-1 1 16,-9 1 0-16,-11 0 0 15,-9 4 1-15,-5 0-1 16,-14-4 1-16,-10 4-2 16,-10-8 1-16,-9-1-4 15,-6-12 1-15,11-9-11 16,4-9 0-16</inkml:trace>
  <inkml:trace contextRef="#ctx0" brushRef="#br0" timeOffset="20913.2619">10591-1386 24 0,'-4'9'12'0,"4"-39"-10"16,0 34 12-16,0-4-14 16,-5 13 0-16,0 0 0 15,5-5 1-15,0 5-1 0,0-4 0 16,0 8 1-16,0 0 0 16,0 5 0-16,0 8 0 15,5-4 1-15,9-5 1 16,11-3-1-16,4 3 0 15,4-12 0-15,1-1 0 16,0-3 0-16,5-1 1 16,0-4-2-16,-10-9 1 15,-5-4-1-15,0-4 0 16,-9-4 0-16,-10-1 0 0,-1-4-1 16,-13-8 1-16,-6-1 0 15,1 10 0-15,-6-5-1 16,-4-5 1-16,-10 5 0 15,-4 0 0-15,-1 0-1 16,-5 17 1-16,5 4-2 16,1 13 1-16,-1 18-4 15,0 8 0-15,5 0-7 16,5 9 0-16</inkml:trace>
  <inkml:trace contextRef="#ctx0" brushRef="#br0" timeOffset="21169.4722">11507-1149 48 0,'-10'-13'24'0,"10"26"-28"0,0-17 42 16,-5 4-38-16,-4 4 0 16,-11 0-4-16,1 9 0 15,0 0-1-15,4 0 1 0,5 0-9 16,10 0 0-16</inkml:trace>
  <inkml:trace contextRef="#ctx0" brushRef="#br0" timeOffset="19456.6669">10034-1799 20 0,'0'4'10'0,"0"-12"-2"16,0 8 4-16,0 0-11 15,0 0 1-15,0 0 1 16,0 0 1-16,0 0-5 16,5 0 1-16,10-9 3 15,14 13 0-15,10-4-1 16,4 0 0-16,15-4-3 16,5 4 0-16,5-9-6 15,0 1 1-15,0-1-3 16,-10 5 1-16</inkml:trace>
  <inkml:trace contextRef="#ctx0" brushRef="#br0" timeOffset="17250.6461">8780 302 47 0,'10'4'23'0,"62"-17"-34"0,-43 9 47 16,5-5-41-16,5-4 1 31,29-25-19-31,19-10 0 16</inkml:trace>
  <inkml:trace contextRef="#ctx0" brushRef="#br0" timeOffset="17013.6281">8751 633 32 0,'-14'0'16'0,"18"5"-19"0,-8-5 26 16,-1-5-23-16,0-3 0 15,15-1 0-15,-6 0 1 0,11 1-2 16,4-1 0-16,5 1 0 15,10-5 0-15,0 0-3 16,-5 4 1-16,0 1-6 16,-9-5 1-16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40.65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485 55 23 0,'-20'17'11'0,"30"-9"-6"0,-10-8 11 0,0 0-15 16,14-13 0-16,1 5 0 15,9-1 1-15,15 5-3 16,5-5 1-16,-1-4 0 15,6 5 1-15,4 8-1 16,0-5 1-16,-4 5-1 16,-1-8 0-16,-4 8 0 15,-6 0 0-15,-9 0 1 16,-9 4 0-16,-6 5-1 16,-4 4 1-16,-10 0 0 15,0 4 0-15,0 4 0 16,0 9 0-16,0 5-1 15,-5 8 1-15,0 9-1 16,0 21 1-16,-4 9-1 16,-6 21 1-16,-4 9-1 15,-5 21 1-15,-5 35 0 0,0 22 0 16,4 3-1-16,6 5 1 16,4 0-1-16,1-8 1 15,4-5-1-15,0-4 0 16,1 4 0-16,-6-9 0 15,-4-3 0-15,0-5 0 16,-11-9 0-16,1 0 0 16,0-8 0-16,-5-5 0 15,5 1 0-15,5-10 0 16,5-3 1-16,14-14 0 0,-5-16-1 16,5-10 1-16,1-16 0 15,-1-5 0-15,-5-13 0 16,5-12 0-16,0-1-1 15,1-13 1-15,-6 1-1 16,0-5 1-16,-4-4-1 16,-6-5 0-16,6-3 0 15,-6-1 1-15,1 0-1 16,-5-4 1-16,4 0-1 16,-4-5 0-16,0 1 1 15,-5-5 0-15,-5 1-1 16,-5-5 1-16,-4-9-3 15,-1-4 0-15,-14-13-9 16,-15 0 0-16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47.24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2337 396 36 0,'-10'4'18'0,"24"-17"-18"16,-9 13 24-16,0 0-24 16,10 9 1-16,-6-1 0 15,6-3 0-15,-1-1-2 16,1-4 1-16,9 0-2 16,0 0 0-16,10 0-5 15,5-4 1-15,0-5-4 0,0 1 0 16</inkml:trace>
  <inkml:trace contextRef="#ctx0" brushRef="#br0" timeOffset="225.7729">2182 130 38 0,'24'4'19'0,"73"-4"-23"16,-63 0 36-16,4-4-33 15,16 4 1-15,4-4-4 16,10-1 1-16,-5 1-6 16,-1-5 1-16</inkml:trace>
  <inkml:trace contextRef="#ctx0" brushRef="#br0" timeOffset="-329.8006">854 404 28 0,'9'5'14'0,"16"-35"-7"0,-21 21 14 16,6 0-20-16,-5-12 0 16,0-5 0-16,0 0 0 15,-5-4-1-15,-5 4 1 0,-5 0 1 16,-4 1 0-16,-1-1-1 15,-4 1 1-15,-6-5 0 16,-4 8 0-16,0 1-1 16,0-1 1-16,-5 5-1 15,-4 4 0-15,-1 9-1 16,-10 4 0-16,6 8 0 16,-6 5 0-16,1 9 0 15,-1 4 0-15,1 25-1 16,-5 4 1-16,0 14 0 15,4-4 0-15,1 8 0 16,4-13 0-16,5 1 0 16,10-1 0-16,10-9 0 15,9-3 1-15,10-1-1 16,10 1 1-16,4-1-1 16,15-5 1-16,10 1 1 0,10 4 0 15,14-8 0-15,9 0 0 16,15-5-2-16,-4-8 1 15,9-4-4-15,5-9 1 16,4-9-11-16,6-8 0 16</inkml:trace>
  <inkml:trace contextRef="#ctx0" brushRef="#br0" timeOffset="656.015">3756-206 37 0,'-15'-13'18'0,"15"9"-21"0,0 4 28 16,-10 4-25-16,10 9 1 16,-14 4-1-16,-10 1 1 15,-5 12-2-15,0 4 0 16,-10 9 1-16,0 9 0 0,-4 4 0 15,9 4 0-15,-5 12 0 16,10-11 0-16,9-1 2 16,20 9 0-16,15-9 0 15,9-4 0-15,15 0 0 16,5-9 0-16,4-8-1 16,5-13 0-16,10-9-4 15,0-8 1-15,-5-5-7 16,0-8 0-16,1-22-3 15,-11-4 1-15</inkml:trace>
  <inkml:trace contextRef="#ctx0" brushRef="#br0" timeOffset="871.4701">4327 219 52 0,'-9'9'26'0,"-6"81"-36"0,10-59 54 16,-5 3-43-16,-4 18 1 15,-25 17-1-15,-4 17 0 16,-20 17-2-16,0 13 0 16,-5-1-3-16,15 2 1 15,24-18-12-15,19-39 0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3:08.90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6912 633 52 0,'-44'22'26'0,"29"8"-32"15,15-21 46-15,-4 3-41 16,-1 1 1-16,-5-4-8 15,5 0 1-15,0-1-3 16,1-8 1-16</inkml:trace>
  <inkml:trace contextRef="#ctx0" brushRef="#br0" timeOffset="2612.2411">7502 1223 24 0,'-4'-9'12'0,"47"-12"-8"0,-33 12 13 15,9-4-17-15,1-8 1 0,4-1 0 16,10-12 1-16,4-5-3 16,1-17 1-1,14-30 2 1,-4 13 0-16,-6 0 0 16,-4-5 0-16,-5 9-1 15,-5 5 1-15,-5 4 0 16,1 8 0-16,-11 0-2 15,1 1 1-15,-6 20-1 16,1-3 0-16,-5 12-1 16,-5 10 1-16,0 12 0 15,-5 12 0-15,-5 14 0 16,-4 4 0-16,-10 22 0 16,-1 4 1-16,-4 9 0 15,-5 12 1-15,-9 9 0 16,-6 9 0-16,1 4 0 15,-5 9 1-15,-5-5 0 16,4-4 0-16,11 0-1 0,4-9 1 16,15-4-1-16,9-12 0 15,20-14-2-15,5-4 0 16,9-13-2-16,1-13 0 16,13-17-2-16,11-13 0 15,0-13-3-15,4-4 0 16,0-18-4-16,1-3 0 15,-1-5 0-15,-4 4 1 0</inkml:trace>
  <inkml:trace contextRef="#ctx0" brushRef="#br0" timeOffset="2958.0219">8161 1318 27 0,'10'-13'13'0,"-5"30"-17"16,-5-17 26-16,4 0-21 16,-4 4 0-16,0 1 2 15,0 3 0-15,-4 5-4 16,-1 4 1-16,0 5 3 15,-5 4 0-15,1 4-1 16,4-4 1-16,0 13 0 16,10-5 0-16,4 5-1 15,6-13 1-15,14-1-1 16,5-12 0-16,5 0-1 16,-1-17 1-16,1 0-2 15,5-14 1-15,-1-3-1 16,-9-9 1-16,0-9-1 15,-5 0 0-15,-5-8 0 16,-4-13 1-16,-6-5 0 0,-9 5 0 16,-5 4-2-16,-10-4 1 15,-4 16-2-15,-15 10 1 16,-5 17-2-16,-14 12 1 16,-11 23-5-16,1 12 1 15,5 17-6-15,-5 18 1 16</inkml:trace>
  <inkml:trace contextRef="#ctx0" brushRef="#br0" timeOffset="-210.1887">6631 1417 25 0,'-5'-4'12'0,"5"8"-13"16,0-4 21-16,-5 4-17 16,0 5 0-16,-5-1 1 15,1 10 1-15,-6-1-6 16,1 4 0-16,-6 9 4 16,1 5 1-16,4 8-2 15,1 0 0-15,4-4-1 16,5 4 0-16,5-9 0 15,5 1 1-15,10-1-2 16,4-4 1-16,5 0-1 16,0-17 1-16,15-4-4 15,5-13 0-15,-1-9-8 16,6-17 1-16</inkml:trace>
  <inkml:trace contextRef="#ctx0" brushRef="#br0" timeOffset="-45655.5626">7938-3448 31 0,'0'-4'15'0,"5"17"-15"0,0-18 31 16,5 14-31-16,4-13 1 16,6-1-4-16,4-3 1 0,10-1-3 15,9-4 0-15,11 5-5 16,-1 8 1-16</inkml:trace>
  <inkml:trace contextRef="#ctx0" brushRef="#br0" timeOffset="-44934.5215">8747-3624 27 0,'-19'-31'13'0,"9"14"-9"16,10 13 22-16,-5-5-26 0,0 9 0 15,1 0 0-15,-1 5 1 16,0 3-1-16,0 5 0 15,0 9-1-15,0 8 1 16,0 4 0-16,1 5 0 16,-1 0 0-16,5-1 1 15,0 1-2-15,5-4 1 16,4-5 0-16,1-4 1 16,0-5-1-16,4-8 0 15,1 0 0-15,-1-4 0 0,6-9 0 16,-1-9 0-16,10-8 0 15,-10 0 0-15,1-14-1 16,-1 10 1-16,-4-9 0 16,4-5 0-16,5 5-1 15,-9 4 1-15,-5 9 0 16,-6 0 1-16,1 4-1 16,-5 13 1-16,5 4 0 15,-5 9 0-15,0 9 0 16,-5 8 1-16,0 9-1 15,1 12 1-15,-1 10 0 16,0 12 0-16,0 17-1 16,5 5 0-16,10 12-1 15,-5 5 1-15,4-4-1 16,6-9 0-16,4 4 0 0,0 1 0 16,-9-10 0-16,-5-12 0 15,0-13 0-15,-5-17 0 16,0-9 0-16,-15-13 0 15,-4-17 1-15,-5-9 0 16,-5-12-1-16,-10-14 1 16,-5-12-1-16,-9-22 0 15,0-5-2-15,-10-3 0 16,5-9-4-16,4-9 1 0,11 4-6 16,14 9 0-16</inkml:trace>
  <inkml:trace contextRef="#ctx0" brushRef="#br0" timeOffset="-45894.885">8079-3224 27 0,'-24'0'13'0,"19"-4"-14"15,5 4 23-15,0 0-20 16,0-5 0-16,0 1-1 16,0 4 1-16,0 0-4 15,0 0 0-15,0 0 2 16,9 0 0-16,6-4-2 16,4-1 0-16,5 5-1 15,-4 0 0-15,9 0-2 16,0-8 1-16,0 3-3 15,-5-7 0-15</inkml:trace>
  <inkml:trace contextRef="#ctx0" brushRef="#br0" timeOffset="-44454.7092">8655-4003 33 0,'-29'8'16'0,"29"-16"-17"0,0 8 27 15,0 0-25-15,10-9 0 16,4 0 0-16,6-8 1 16,14 0-4-16,9-4 1 15,15-10 0-15,10 6 1 16,-5-6-1-16,0 10 0 16,-5-5-1-16,-5 9 1 15,-9 0 1-15,-10 8 0 16,-10 5 1-16,-5-5 1 0,-4 18 0 15,-10 4 0-15,-5-5 0 16,0 14 0-16,5-1-2 16,-5 5 0-16,4 9-5 15,11-10 1-15,0 1-7 16,4 4 1-16</inkml:trace>
  <inkml:trace contextRef="#ctx0" brushRef="#br0" timeOffset="3931.911">9052 1266 23 0,'-9'-4'11'0,"-1"4"-6"15,10 8 12-15,-10-8-16 16,-4 9 0-16,-1 0 2 15,1 4 0-15,-1 4-3 16,1 4 0-16,-1 1 3 0,5 4 0 16,1 0-1-16,-1-1 1 15,5 1-2-15,5-4 1 16,5-1 0-16,5-8 0 16,14-4-1-16,0-5 1 15,10-4-2-15,5-9 1 16,-1-12-1-16,6-5 1 15,0-4-1-15,-10-9 0 16,-1-8 0-16,-4-5 0 16,-9-4 0-16,-6-4 1 0,-9-5-1 15,-10 9 0-15,-9 9-1 16,-6 0 1-16,-9 12-1 16,-4 14 0-16,-1 16-1 15,-15 14 1-15,10 13 0 16,6 3 1-16,-1 1-1 15,9 13 1-15,6-5-1 16,5 9 1-16,9-8-1 16,5 8 1-16,19-13-2 15,5 0 0-15,5-8 0 16,0-5 0-16,5 0 0 16,-5-4 1-16,-4 0 0 15,-6 0 0-15,0 0 2 16,-4 4 1-16,-1 9-1 15,-9 4 1-15,-5 9 0 16,0 4 0-16,-5 8 0 0,-4 10 0 16,-6 3-1-16,-4 10 0 15,-1 12 0-15,-4 4 0 16,5 18-1-16,-5 4 0 16,-5 4 0-16,9 13 1 15,1-17-1-15,4-9 0 16,6-8-1-16,4-9 1 15,-5-17-1-15,5-13 1 16,0-4 0-16,1-18 1 0,-1 0-1 16,0-12 0-16,0-18 0 15,-5-8 1-15,-9-9-2 16,0-8 0-16,-6-10-2 16,-4-7 1-16,-9-10-1 15,4-8 0-15,0 0 0 16,0-8 0-16,-5 12 0 15,5-8 1-15,5 0 1 16,5 4 0-16,9 4 1 16,11 9 0-16,8-4-1 15,6 12 1-15,9 5-1 16,10 4 0-16,15 0-7 16,14 0 1-16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32.32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-1652-3758 42 0,'0'0'21'0,"5"-4"-19"15,-5 4 21-15,0 0-23 16,0 0 1-16,0 0-1 16,0 0 1-16,0 0-4 0,0 0 0 15,10 0-8-15,0-9 1 16</inkml:trace>
  <inkml:trace contextRef="#ctx0" brushRef="#br0" timeOffset="1093.1716">-1303-3784 22 0,'-10'0'11'0,"-9"-17"-8"16,14 13 9-16,-4-1-12 0,-6 1 0 15,-4 4-1-15,4 0 1 16,-14 9 0-16,-5-1 0 16,0 9 0-16,0 1 1 15,-4 3 0-15,4 5 0 16,0-4 1-16,0 3 0 15,5 6 1-15,5 7 1 16,4 1-1-16,1-9 0 16,9-4-1-16,5-4 0 0,5 3 0 15,10-3 0-15,9-9-1 16,6-5 0-16,4 1-1 16,5-9 0-16,9-9 0 15,6-4 1-15,-1-12-1 16,10-1 0-16,-5-4 0 15,-4-5 0-15,-1-4-1 16,-9 1 1-16,0-1-1 16,-10 5 1-16,-10-1 0 15,-4 5 0-15,-6-4 0 16,-9 8 1-16,-9 4-1 16,-6 1 1-16,-9 3-1 15,-15 14 1-15,0-4-1 16,-9 16 0-16,-5 5-2 15,4 0 1-15,1 8-3 16,4 10 1-16,6 3-7 16,9 1 0-16</inkml:trace>
  <inkml:trace contextRef="#ctx0" brushRef="#br0" timeOffset="1333.8987">-731-3328 41 0,'0'0'20'0,"-5"0"-24"16,5 0 37-16,-5 9-32 15,0 4 0-15,-5-9-1 16,1 1 1-16,-1 3-6 15,0 1 0-15,1-5-6 16,4 0 0-16</inkml:trace>
  <inkml:trace contextRef="#ctx0" brushRef="#br0" timeOffset="1860.6564">-237-3767 25 0,'-20'-4'12'0,"11"-5"-9"0,9 9 13 15,0 0-15-15,0 0 1 16,0 0 1-16,4-4 0 15,6 0-4-15,9 0 1 16,6 4 2-16,4 0 0 16,0 4-1-16,0 0 0 15,-5 5-1-15,5-1 1 16,-5 1-1-16,-4 4 1 0,-6 4-1 16,-9 0 1-16,0 5-1 15,-10-1 0-15,-5 5 0 16,-4 4 1-16,-10 5-1 15,-5 4 1-15,-5-5-1 16,0 0 1-16,0 1-1 16,5-1 1-16,0 1-1 15,5-9 1-15,-1-1 0 16,6-3 0-16,0-5-1 16,4 0 0-16,5-4 0 15,1-4 1-15,14 4 0 16,9 0 0-16,10 0 0 15,15 0 0-15,9-9-2 16,6-8 0-16,23-5-5 16,1-4 0-16,4 9-5 15,-4-9 0-15</inkml:trace>
  <inkml:trace contextRef="#ctx0" brushRef="#br0" timeOffset="2639.6522">-1671-2665 22 0,'-24'-17'11'0,"9"34"-7"0,10-17 14 16,1 0-17-16,-6 0 1 31,-9 9 3-31,4 4 0 16,0 0-6-16,1 4 1 0,4 9 3 16,1-5 1-16,4 14-2 15,5-1 0-15,5-3-1 16,-1-6 0-16,16 5 0 15,4-4 0-15,5-4 0 16,5-9 0-16,0 4 0 16,5-13 1-16,-1-17-1 15,6 5 0-15,-5-9-1 16,-1-1 1-16,-9-8-1 16,-4 5 1-16,-11-13-1 15,-4-1 0-15,-10-4 0 16,-5 9 1-16,-9-4-2 15,-6-1 1-15,1 5-1 16,-5 4 1-16,-10 9-1 16,0 9 0-16,-5 8-2 15,5 8 1-15,5 5-7 16,5 4 1-16,9-4-3 0,10 9 1 16</inkml:trace>
  <inkml:trace contextRef="#ctx0" brushRef="#br0" timeOffset="2850.6061">-964-2402 35 0,'-14'30'17'15,"18"13"-19"-15,1-38 32 0,0 3-30 16,0-4 1-16,0 1-2 15,-5-1 0-15,0 0-6 16,-5-4 1-16,0 0-4 16,5 0 0-16</inkml:trace>
  <inkml:trace contextRef="#ctx0" brushRef="#br0" timeOffset="3286.1887">-155-2553 22 0,'-10'22'11'0,"-4"-18"-7"0,9-4 16 16,0 0-17-1,0 5 0-15,-4-1 0 0,4-4 1 16,0 0-5-16,5 0 0 15,0-9 3-15,10-4 1 16,4-4-3-16,5 0 1 16,1-9 0-16,4 0 0 15,0-4-1-15,5 4 0 16,-5 0 0-16,10-4 0 16,-5-4 0-16,-9 8 1 15,4 4-1-15,-9 5 1 0,-6 4 0 16,1 5 0-16,0 8-1 15,-6 0 1-15,1 8-1 16,-10 14 1-16,1 17-1 16,-6 12 1-16,-9 10-1 15,4 12 1-15,-4-4-2 16,4 4 1-16,5-9-8 16,6-8 1-16,-1 5-4 15,-5-27 1-15</inkml:trace>
  <inkml:trace contextRef="#ctx0" brushRef="#br0" timeOffset="6243.8342">-1598-1812 20 0,'-10'8'10'0,"0"-12"-5"0,10 4 11 0,-5 0-16 16,-4 0 1-16,-1 0 0 16,-4 4 0-16,-1 5-1 15,-4 0 0-15,-1-1 2 16,1 10 0-16,-5 3 0 15,-1 1 0-15,1 12 0 16,-5 0 1-16,5-3-1 16,0-1 1-16,9 4-2 15,1-4 1-15,9 0-1 16,5-4 1-16,5-4-1 16,4-1 1-16,1-3-1 15,5-1 0-15,4-4 0 16,0-5 0-16,6-3-1 15,-1-5 1-15,0-5 0 16,0-3 0-16,-4-5-1 0,-1 0 0 16,0-4 0-16,1-5 0 15,-1-8 0-15,0 0 1 16,1-18-1-16,-6 10 0 16,-4-10 0-16,0 10 0 15,-5-1 0-15,-5 9 0 16,-5 0 0-16,-5 8 0 15,-4 9-1-15,-6 0 0 16,-4 13 0-16,0 5 0 0,-1 3-4 16,6 9 1-16,0 5-7 15,4 8 0-15</inkml:trace>
  <inkml:trace contextRef="#ctx0" brushRef="#br0" timeOffset="6469.7472">-1104-1257 47 0,'-5'26'23'0,"5"0"-27"16,0-22 42-16,-5 5-38 15,0-1 0-15,-9-3-8 16,4 3 1-16,0 1-2 0,1-5 0 16</inkml:trace>
  <inkml:trace contextRef="#ctx0" brushRef="#br0" timeOffset="6934.9729">-417-1838 31 0,'-29'-9'15'0,"15"40"-8"16,14-27 16-16,-5 0-22 16,0-4 0-16,-5 9 0 15,-4 4 1-15,4-5-3 16,1 1 0-16,-1 8 1 15,0 9 1-15,0 8-1 16,-4-3 0-16,-1 3 0 16,6 0 0-16,-6 1 0 0,10-5 0 15,5 4 0-15,0-8 1 16,10 0-1-16,5-9 0 16,9 1-3-16,10-10 1 15,0-4-4-15,0-8 1 16,-5-4-5-16,0-5 0 15</inkml:trace>
  <inkml:trace contextRef="#ctx0" brushRef="#br0" timeOffset="7145.467">-237-1558 26 0,'-5'0'13'0,"0"30"-8"15,5-26 21-15,-5 9-24 16,0 0 0-16,0 9 2 15,1 4 0-15,-1 8-5 16,-5 0 0-16,0 14 3 16,5 3 1-16,-4 5-3 15,-1-8 0-15,-4-1-3 16,4 5 0-16,0-18-8 16,10-8 0-16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5:48.106"/>
    </inkml:context>
    <inkml:brush xml:id="br0">
      <inkml:brushProperty name="width" value="0.07" units="cm"/>
      <inkml:brushProperty name="height" value="0.07" units="cm"/>
      <inkml:brushProperty name="color" value="#177D36"/>
      <inkml:brushProperty name="fitToCurve" value="1"/>
    </inkml:brush>
  </inkml:definitions>
  <inkml:trace contextRef="#ctx0" brushRef="#br0">-6-1 10 0,'-4'-9'5'0,"4"5"1"15,0 8 5-15,0-4-10 16,0 0 0-16,0 0 1 16,0 0 0-16,4 0-2 15,1 4 0-15,5 1 2 16,0-1 0-16,4 0 0 15,6 5 0-15,4 0 0 16,5 4 1-16,24-5-1 16,10 5 0-16,5-4-1 15,5 4 1-15,4-1-2 0,5 1 1 16,6 0-1-16,-1 0 1 16,14 0-1-16,6 4 1 15,0-8-1-15,-6 4 0 16,1 4 0-16,9-1 1 15,6 6-1-15,-1-1 0 16,5-3 1-16,-10 3 0 16,1-4 0-16,4 1 0 15,-5-1 0-15,1-4 1 0,-1 0-1 16,1 0 0-16,-6-1 0 16,4-3 0-16,-3-5-1 15,-5 1 1-15,9-5-1 16,1-5 0-16,4 1-1 15,0-5 1-15,-5 1 0 16,-4-1 0-16,4-4 0 16,10 0 0-16,1 0 0 15,-6 1 0-15,-5-1 0 16,1 4 0-16,-11 0 0 16,6 1 1-16,-1 8-2 15,11 0 1-15,-6 0 0 16,-9 0 1-16,4 4-1 15,-4-4 0-15,9 0-1 16,1 4 1-16,14-4 0 16,-15 0 0-16,0-4 0 0,-4 0 0 15,-5 0 0 1,-1-1 1-16,11 1-1 0,-1 0 1 16,-4-1-1-16,-1 1 1 15,1-5-1-15,-1 5 1 16,11 0-1-16,9-9 1 15,-5 9-1-15,-5-5 0 16,0-7 0-16,-4 7 1 16,18-4-1-16,-9 5 0 15,10-1 0-15,-6 5 1 0,1-5-1 16,0-4 0-16,19 0 0 16,0 0 0-16,1 5 0 15,-6-1 0-15,15 5 0 16,0-1 0-16,10 1 0 15,-5 4 0-15,-5-8 0 16,34 3 0-16,-5 1 0 16,0 4 0-16,0 4 0 15,5 1 0-15,-1-5 0 16,-3-5 0-16,8 5 0 16,-9 9 1-16,10-1-1 15,-5 1 0-15,9 0 0 16,-4-1 0-16,5 1 0 15,-1 4 1-15,1-5-2 16,4 5 1-16,-9-8 0 16,-1 8 0-16,5-13 0 15,6 8 0-15,-1 1 0 0,-14-9 0 16,10 0 0-16,4-5 0 16,5 5 0-16,-4 5 0 15,9-5 0-15,10 4 0 16,-15 0 0-16,10 1 0 15,9-5 0-15,-9 3 0 16,0 1 0-16,-53 1 0 16,67-5 0-16,-62 0 1 15,72 0-1-15,0 0 0 0,-9 0 0 16,-6-5 0-16,16 1 0 16,-16-8 0-16,-5 8 0 15,20 4 0-15,-14 0 0 16,-15-5 0-16,19 1-1 15,-4 8 1-15,-10-4 0 16,-49 0 1-16,78 0-2 16,-14 0 1-16,-1 0 0 15,6 0 0-15,-15 5 0 16,-1-1 1-16,-4-13-1 16,0 5 0-16,0 4 0 15,-10 0 1-15,10 0-1 16,0 4 1-16,-9 1-1 15,4 8 0-15,9-6 0 16,-8-2 1-16,-12 3-2 16,11-8 1-16,5 5 0 15,-10-1 0-15,5 0-1 16,5-4 1-16,-9 0-1 0,-11 0 1 31,131 0 0-31,-38-4 0 16,-10 4 0-16,-29-4 0 15,-20-1-1-15,1-3 1 16,-6 8 0-16,-13-5 0 16,-6 1 0-16,-58 4 1 15,68-3-2-15,-15 3 1 16,-4 0 0-16,-15-5 0 0,0 5 0 16,4 5 0-16,-14-2 0 15,-9 1 0-15,4-8 0 16,-38 1 1-16,53 3-1 15,-19 0 0-15,9-9-1 16,-19 5 1-16,20-1-1 16,-25-3 1-16,0 8-1 15,-15 4 1-15,1-4 0 16,-10-4 0-16,0 4-1 16,-20 4 1-16,-14 0-10 15,-9 5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2:36.23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280 7351 25 0,'-29'25'12'0,"20"-7"-11"0,9-14 18 31,-5 5-19-31,0-1 0 16,-10 5 0-16,6 0 1 15,-6 9 0-15,6 8 0 16,-1 0 1-16,-5 4 1 15,6 9-1-15,-1 5 1 16,0-1-1-16,5-8 0 16,-4-1-2-16,9-7 1 15,9-6-2-15,1 6 0 16,10-10-2-16,-1-4 1 0,5-8-5 16,15-13 1-16,4-5-4 15,1-8 1-15</inkml:trace>
  <inkml:trace contextRef="#ctx0" brushRef="#br0" timeOffset="270.8023">634 7643 30 0,'-34'43'15'0,"5"0"-17"16,19-25 28-16,1-5-27 16,-6 8 1-16,1-4 1 15,-1 9 0-15,1-4-1 0,-1 21 0 16,5-5 1-16,1 1 0 16,4 0-1-16,0-5 0 15,0-3-7-15,5-10 1 16,10 5-3-16,4-13 0 15</inkml:trace>
  <inkml:trace contextRef="#ctx0" brushRef="#br0" timeOffset="-449.2536">-131 7036 31 0,'-34'26'15'0,"5"-17"-10"15,24-5 15-15,-5 5-20 16,-4 4 0-16,-1 0-1 15,1-1 1-15,-6 10 0 16,1-1 0-16,-10 5-1 16,5 0 1-16,-10 4-1 15,5 5 1-15,-5 8 0 16,5 0 0-16,-5 17 0 0,10 5 0 16,-1 4 0-16,1-1 0 15,5 10 0-15,14 4 0 16,5-13-1-16,19 4 1 15,15-9-3-15,10-8 1 16,4-4-7-16,6-5 1 16</inkml:trace>
  <inkml:trace contextRef="#ctx0" brushRef="#br0" timeOffset="631.722">881 8126 21 0,'-24'17'10'0,"24"-17"-9"16,0 0 15-16,0 0-17 15,0 0 0-15,0 0 0 16,9-5 0-16,-4 1 1 15,5 0 1-15,0 4-1 16,-1-4 0-16,1-1 0 16,0 1 0-16,-1 0 0 15,1-5 0-15,-10 9 0 16,0 0 1-16,5 0-1 16,-5 0 0-16,0 0-6 0,0 0 1 15</inkml:trace>
  <inkml:trace contextRef="#ctx0" brushRef="#br0" timeOffset="1561.0154">1181 7772 36 0,'-14'35'18'0,"4"-22"-21"0,10-9 33 15,0 9-31-15,0-4 1 16,0 4-1-16,0 0 1 16,-5 4 0-16,5 9 0 0,-9 8 0 15,-1 9 0-15,0 4 0 16,-9 14 0-16,-1 3 0 15,1 9 1-15,0 5-3 16,4-18 0-16,1-12-8 16,4-5 0-16</inkml:trace>
  <inkml:trace contextRef="#ctx0" brushRef="#br0" timeOffset="2116.4342">1569 7854 30 0,'-15'0'15'0,"39"-8"-15"0,-14 3 21 0,5-3-22 16,9-9 0-16,-5-5 0 15,5-4 0-15,1-8 1 16,-1-1 0-16,5 1-1 16,-5 4 0-16,0 4 0 15,1 0 1-15,-6 5 0 16,-4-1 0-16,-1 5 0 16,1 4 1-16,-6 4-1 15,1 1 1-15,-10 8 0 16,0 0 0-16,5 4 0 15,-5 5 1-15,0 3 0 16,0 6 0-16,-5 12 0 16,-5 4 0-16,-4 1-1 15,4 8 1-15,0 8-1 16,6 1 0-16,-6 0-3 16,5-5 0-16,0-17-8 15,5-8 1-15</inkml:trace>
  <inkml:trace contextRef="#ctx0" brushRef="#br0" timeOffset="2446.6665">2198 7028 36 0,'-4'43'18'0,"23"17"-20"16,-9-47 28-16,-1 8-27 16,6 1 1-16,-6 8 0 15,1 5 0-15,0 8 0 16,-10 13 0-16,-5 12 0 15,-5 10 0-15,-9 8-1 16,-5 13 0-16,-15 9-3 16,-5-9 0-16,1-13-6 15,-6 0 1-15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3:01.34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-18719-1193 14 0,'-19'-4'7'0,"19"-9"-3"15,0 13 7-15,-5-9-11 16,-5 1 0-16,1 3 1 15,-11-3 0-15,6-1-1 16,-6 1 0-16,1-1 2 16,4 9 0-16,-4-9 0 0,0 5 1 15,-1-5-1-15,6 9 1 16,-1 0-1-16,1-8 1 16,-1 3-1-16,1 1 0 15,-1 4-1-15,5 0 1 16,1 0-1-16,-1 0 0 15,5-8 0-15,0 8 0 16,5 8 0-16,0-8 1 16,10 0-1-16,5 0 1 0,9 4 0 15,15 1 0-15,19-1 1 16,24-4 0-16,10 0-1 16,19 4 1-16,20-4-1 15,19 5 1-15,0-10-2 16,1 5 1-16,-11-4-1 15,5-5 1-15,-9-12-2 16,-5 4 1-16,-15-1-2 16,-19-3 1-16,-15 8-3 15,-9-8 0-15,-15 12-6 16,-10 0 1-16,-14 9-5 16,-10 5 1-16</inkml:trace>
  <inkml:trace contextRef="#ctx0" brushRef="#br0" timeOffset="3917.7605">-17726-2497 23 0,'5'-13'11'0,"0"-9"-7"0,-5 9 9 16,0 0-13-16,0 0 0 16,0-8 0-16,0 4 1 15,-5-1 0-15,0 6 0 16,-5-1 2-16,1 8 0 0,4 5 0 15,0 0 1-15,-5 0-1 16,1 5 1-16,-1 8-2 16,0-1 1-16,-14 10-2 15,5 8 1-15,-6 9-2 16,6 0 1 0,-10 30-1-1,5-9 0-15,0-4 0 16,-1 0 0-16,6-9-1 15,0-4 1-15,4 0 0 16,1-4 0-16,9-5 0 16,0 1 0-16,0-14 0 15,10 5 0-15,0-9 0 16,0-4 1-16,9 0-2 16,5-4 1-16,6-5-1 15,4-4 0-15,5 4-3 16,9-16 1-16,-4-6-7 0,5-8 0 15</inkml:trace>
  <inkml:trace contextRef="#ctx0" brushRef="#br0" timeOffset="4233.3431">-17532-2131 34 0,'-5'-5'17'0,"5"18"-20"15,0-13 26-15,0 0-23 16,-5-13 1-16,-5 18 0 15,1 7 0-15,-6 6-2 16,-4 20 1-16,-5 10 0 16,-5 8 1-16,-10 4-3 15,5 9 1-15,0 8-8 16,10 10 0-16</inkml:trace>
  <inkml:trace contextRef="#ctx0" brushRef="#br0" timeOffset="-4488.9552">-20632-134 44 0,'-10'0'22'0,"20"0"-31"16,0 0 45-16,9 0-36 15,5 0 1-15,15 0-4 16,0-4 1-16,9-5-8 0,6 1 0 16,4-10-2-16,-10-16 1 15</inkml:trace>
  <inkml:trace contextRef="#ctx0" brushRef="#br0" timeOffset="-4729.2116">-20477 77 23 0,'-24'0'11'0,"14"9"-6"0,10-9 12 15,0 0-16-15,-5 0 1 16,5-5 1-16,0 5 1 15,0-4-5-15,0-5 1 16,5 14 2-16,5-10 0 16,4 10 0-16,6-5 0 15,4 8-2-15,15-3 1 0,-5-1-2 16,9 5 0-16,-4-14-5 16,0 5 0-16,-1-4-4 15,6-9 1-15</inkml:trace>
  <inkml:trace contextRef="#ctx0" brushRef="#br0" timeOffset="55202.2815">-19547-366 17 0,'0'8'8'0,"0"-29"-7"16,0 21 9-16,0-5-10 15,-10 1 1-15,1 0-1 16,-1-5 0-16,0 1 0 15,1 3 1-15,-1 1 1 0,0 0 0 16,0-5 0-16,6-4 0 16,-1 9 0-16,0 0 1 15,5-5-1-15,0 5 0 16,0 4-1-16,0 0 1 16,0 0-1-16,0 0 0 15,0 0-1-15,10-5 1 16,9 1 0-16,0 0 0 15,6-1 0-15,4 5 1 0,5-12-1 16,4 12 1-16,6-5-1 16,-1-3 1-16,1 8-1 15,0-5 0-15,-6 1 0 16,1 8 1-16,-5-8 0 16,5 8 0-16,-10-4 0 15,0 5 0-15,-5-1 0 16,0 0 0-16,-4 9-1 15,-6-9 1-15,-4-4-6 16,0 0 1-16,-6-4-8 16,-4-9 0-16</inkml:trace>
  <inkml:trace contextRef="#ctx0" brushRef="#br0" timeOffset="854.6471">-18743-1085 18 0,'-10'0'9'0,"-14"-39"-2"16,10 35 10-16,-1 4-17 15,-4-5 1-15,-1 5 1 16,1-4 1-16,-1-5-3 16,6 9 1-16,-1 0 2 15,1 5 1-15,4-5-1 16,1 4 0-16,4-8 0 16,5 4 0-16,9 0-2 15,1 8 1-15,9 5-1 16,10 0 0-16,15 9-1 15,9 4 1-15,5 4 0 16,1 8 0-16,-1 1-1 16,5-4 1-16,4 8 0 0,-8 0 0 15,-6-5-1-15,-5 6 1 16,-9-1-1-16,-5 0 0 16,-10 0 0-16,-4 4 0 15,-11 5 0-15,-9 4 0 16,-9 0 0-16,-11 0 0 15,-14 0 0-15,-4 8 0 16,-16 1-1-16,-18 4 1 16,-11 8-1-16,-4-12 0 15,0-1 0-15,5-4 1 0,-1-4 0 16,11-8 0-16,9-9 0 16,9-1 0-16,16-12 0 15,9-4 0-15,4-5-1 16,11-4 0-16,4-5 0 15,5 1 0-15,0 0 0 16,5-5 1 0,49 0 1-1,24 1 1-15,23-1 1 16,16-4 1-16,23 0-1 16,11-4 1-16,18-9-1 15,-9-5 0-15,-9-3-2 16,-20-5 1-16,-15 5-3 15,-9-1 1-15,-25 9 0 16,-4 4 0-16,4 9 0 16,-4 22 0-16,0 4-4 15,4 0 0-15,-4 4-9 0,-1 4 0 16</inkml:trace>
  <inkml:trace contextRef="#ctx0" brushRef="#br0" timeOffset="1515.4011">-19140 1166 22 0,'-10'-30'11'0,"15"52"-5"0,-5-18 6 16,0 0-12-16,0 1 0 15,0 3 1-15,-5 5 0 16,0 4 0-16,5 9 1 15,-5 9 1-15,5 8 1 16,0 13 0-16,0 8 0 16,0 14-1-16,5 8 1 15,5-4-2-15,4 4 0 0,6 0-1 16,-1 0 0-16,-4 4-1 16,-1-4 1-16,-4-4-1 15,-5-9 0-15,0-8 0 16,-5 0 1-16,-5-18 0 15,-5 5 0-15,-4-14 0 16,-6-3 0-16,1-14-1 16,-5-4 1-16,-10-12-2 15,-15-10 1-15,1-3-2 16,-5-14 1-16,-10-12-4 16,5-22 1-16,9-13-7 15,15-17 0-15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6:22.80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-5090 10339 19 0,'-10'-8'9'0,"10"25"-5"15,0-17 9-15,0 0-12 16,0 8 0-16,-5-3 1 0,1-10 1 16,-1 5-4-16,5 0 1 15,0 5 1-15,9 8 1 16,1 4-1-16,10 9 0 15,4 4-1-15,5-1 0 16,10 1-1-16,19-8 1 16,-6-9-7-16,6-5 0 15</inkml:trace>
  <inkml:trace contextRef="#ctx0" brushRef="#br0" timeOffset="330.7299">-5051 10057 29 0,'19'0'14'0,"20"22"-11"0,-20-14 23 16,15 1-27-16,5-1 1 15,3-3-10-15,17-5 1 16,18-9 5-16,5-12 0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8:06.31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431-4353 13 0,'10'-8'6'0,"14"-14"2"16,-19 18 7-16,10-5-13 16,-6 5 0-16,-4-5 0 15,-5 9 0-15,0 0-3 16,0 0 1-16,5 0 2 16,-5 0 0-16,5 4 0 15,0 1 0-15,-5-5 0 16,0 0 1-16,0 4-1 15,0 0 1-15,0 5-2 16,0 0 1-16,0 8-1 16,0 4 1-16,0 1 0 15,-5-1 0-15,0 1-1 16,0-1 1-16,0 1-1 16,0 0 1-16,5-1-1 0,5 5 0 15,0-9-1-15,5-4 1 16,4 0-1-16,1 0 1 15,14-5 0-15,0-3 0 16,5-5-2-16,5 0 0 16,9-13-3-16,5 4 0 31</inkml:trace>
  <inkml:trace contextRef="#ctx0" brushRef="#br0" timeOffset="270.3807">649-4740 35 0,'-5'0'17'0,"5"4"-8"16,0-4 15-16,0 0-23 16,0 0 0-16,0-9 1 15,0 1 0-15,0 8-4 16,0-9 1-16,0 1-9 16,5-1 0-16</inkml:trace>
  <inkml:trace contextRef="#ctx0" brushRef="#br0" timeOffset="-169422.2474">2465-4275 25 0,'-4'25'12'0,"-11"-7"-8"15,15-18 14-15,0 0-18 16,0-5 1-16,0-3-1 16,0-1 1-16,0-4-2 15,5 0 1-15,-5 0 0 16,0-4 0-16,10 4 1 15,-6-4 0-15,-4-4-1 0,10-1 1 16,-5 9 0-16,-5-8 0 16,0 8 0-16,0-5 0 15,0 10-1-15,-15-1 0 16,15 1-1-16,-14 3 0 16,9 10 0-16,-9-5 0 15,4 4 0-15,-14 5 0 16,9-1 0-16,1 9 0 15,14-4 1-15,-10 4 0 0,10 1 0 16,5-1 0-16,0 4 0 16,4 5 0-16,-4-4 0 15,10-5 0-15,9-4 0 16,-10 4 0-16,11-4 0 16,-6-4 0-16,10-1 0 15,-5-3 0-15,0-1 0 16,1-4 0-16,-6-9 0 15,10 1 1-15,-5-5-1 16,-9 8 0-16,9-7 0 16,-9 7 0-16,-1 5 0 15,-4-4 0-15,-1 0-1 16,1 4 1-16,-10-5-1 16,10 1 0-16,-5 4 0 15,-5 0 1-15,9 4-1 16,-9-4 1-16,5 0 0 0,-5 0 1 15,0 0 0 1,0 0 1-16,0 0 0 0,0 0 0 16,0-8 0-16,0-1 0 15,0 1-1-15,0-10 1 16,0 1-1-16,-5 4 0 16,-4-8-1-16,9 8 0 15,0-9 0-15,9 1 0 16,-4-5-3-16,10 0 0 15,9-4-6-15,0 0 0 16</inkml:trace>
  <inkml:trace contextRef="#ctx0" brushRef="#br0" timeOffset="-170637.6709">1729-4349 12 0,'-29'13'6'0,"29"-30"2"0,0 17 7 0,-14 0-14 15,14-4 1-15,-15 8 0 16,5 0 0-16,-9 1-3 16,-5-1 1-16,4 5 1 15,1-1 1-15,5-3-1 16,-1 3 0-16,1 5 0 16,14 0 1-16,-5 0-1 15,5-4 1-15,5-1 0 16,19 5 0-16,-5-9 0 15,0 1 1-15,1-1-2 16,4-8 1-16,0-5-1 16,-4-4 1-16,9-4-2 15,-5 0 0-15,-10-5 0 16,16 1 0-16,-6-1 0 16,-10-4 0-16,1 9-1 15,-6-4 1-15,-18-1-1 16,9 5 1-16,-15 13-1 0,-9 8 1 15,-5-4-2-15,0 13 0 32,-24 13-7-32,9-5 1 15</inkml:trace>
  <inkml:trace contextRef="#ctx0" brushRef="#br0" timeOffset="-170187.5486">1971-4417 19 0,'-9'-13'9'0,"9"21"-5"16,0-8 9-16,0 5-13 16,0-5 0-16,0 0 0 15,0 4 0-15,0 0 0 16,0 9 0-16,0 0 0 16,5 13 1-16,-1 8 0 15,1-8 0-15,0-4 0 16,0 3 0-16,9-3 0 0,-4-5 1 15,5 0-1-15,-6-4 1 16,6 0 0-16,-10-4 1 16,9-9 0-16,1-9 0 15,-1-8-1-15,-4-4 0 16,0-5 0-16,-1-9 1 16,1-3-3-16,0-10 1 15,-5 1-4-15,4-9 1 16,-4 8-8-16,10 5 1 0</inkml:trace>
  <inkml:trace contextRef="#ctx0" brushRef="#br0" timeOffset="-167149.7191">3584-4504 17 0,'0'-17'8'0,"10"22"-2"0,-10-5 7 16,0-9-13-16,0 0 0 15,0 5-1-15,-10-5 1 0,10 9 0 16,-5 0 0-16,-4-4-1 16,-1 13 1-16,-5-5 0 15,1 5 0-15,9-1 1 16,-5 5 0-16,1-4-1 15,4-1 1-15,-5 5 0 16,10-4 0-16,-5 0 0 16,-4 3 0-16,9-3 0 15,0 4 0-15,0-4 0 16,0-5 0-16,9 4 0 16,-4 1 0-16,-5 0-1 15,15-5 1-15,-6-8 0 16,1 4 0-16,-5-5 0 15,9-3 1-15,-4 8-1 16,-5-13 1-16,-5 0-1 16,10 0 1-16,-10 0-1 15,0 0 1-15,-10-4-2 0,10 0 1 16,-15 0-2-16,1 12 1 16,-1 5-1-16,6-4 0 15,-11 8-1-15,-4 5 1 16,-5-1-2-16,0 14 1 15,0-5-5-15,0 5 1 16,5-5-2-16,9 13 1 16</inkml:trace>
  <inkml:trace contextRef="#ctx0" brushRef="#br0" timeOffset="-166810.5005">3720-4831 12 0,'5'-13'6'0,"-5"-8"3"16,0 21 6-16,0 0-13 15,0-9 0-15,0 9 1 16,0 0 1-16,0 0-5 16,0-4 1-16,0 8 2 15,-5 5 1-15,-5 12-2 0,-4 10 0 16,-1 16 1-16,-4 9 0 16,-1 13-2-16,1-5 0 15,4-8-1-15,6-8 0 16,4-10-7-16,5-8 1 15</inkml:trace>
  <inkml:trace contextRef="#ctx0" brushRef="#br0" timeOffset="-166027.7908">3914-4521 12 0,'0'-21'6'0,"-5"25"5"16,5-4 1-16,5-4-10 15,-5 4 0-15,0 0 0 16,-5-9 0-16,5 5-3 15,0 0 0-15,-10 4 2 16,10 0 0-16,-5 4 0 16,-14 0 0-16,4-4 0 15,1 4 1-15,-1 5 0 0,10 0 1 16,-4-1-1-16,4 5 0 16,0 0 0-16,0 4 0 15,5 1-1-15,5-1 0 16,14 0-1-16,-4-8 0 15,-1 3 0-15,1-3 1 16,-1-5-1-16,-4-4 1 16,5 5 0-16,-10-10 0 15,9 5-1-15,-14-8 1 0,15-1-1 16,-15-8 1-16,0 4-1 16,0-17 0-16,0 0 0 15,0 0 0-15,-5 0 0 16,-5-5 0-16,10 9-1 15,0 5 0-15,-5 3 0 16,-4 6 0-16,9 3-1 16,0 5 1-16,-5 8 0 15,-5 0 1-15,10 9-2 16,0-4 1-16,0 12 0 16,10 1 1-16,-5-5-1 15,9 9 1-15,1-5-2 16,-1-8 1-16,5-4 0 15,1 0 1-15,-6-5-1 16,11-4 1-16,-11 8 0 16,-4-8 1-16,-5 5 0 15,-5 3 1-15,0 1-1 16,-5-5 1-16,-5 9-1 16,5 4 0-16,-4 1 0 0,-1 3 0 15,-5 5-2-15,15-4 0 16,-4-5-1-16,-6 4 0 15,10-8-4-15,0-4 0 16,14-5-3-16,-4-4 1 16</inkml:trace>
  <inkml:trace contextRef="#ctx0" brushRef="#br0" timeOffset="-164979.7288">4441-4973 24 0,'-9'9'12'0,"9"17"-12"15,0-18 22-15,-10 9-21 16,10 5 0-16,-5 8 1 16,-4 5 1-16,4 8-4 15,-5 8 1-15,10 5 1 16,-5 0 0-16,-5 0-1 15,6-13 0-15,-6 0-1 16,5-8 0-16,-5-9 0 16,10-1 0-16,-9-7 0 15,4-5 0-15,-5-9 0 16,10 0 0-16,-5-4 0 16,-4-8 0-16,9-5-1 15,-5-5 1-15,-5-7-2 16,10 3 1-16,-5 1 0 0,-4 3 0 15,9 5 0-15,-5 0 1 16,-5 9 0-16,10 0 1 16,0 4 1-16,0 4 1 15,10 0 0-15,-5 1 0 16,4-5 1-16,6 8 0 0,-1 1-1 16,6-5 1-1,-1 1-1-15,0 3 1 0,-4-3-2 16,0-1 1-16,-1-4-1 15,-4 0 1-15,4 0 0 16,-4-9 0-16,-5 5-1 16,-5 0 1-16,10-5-1 15,-10 0 1-15,0 9-1 16,0-8 0-16,0-1-1 16,0 9 0-16,0-8 0 15,0 8 0-15,0 0 0 16,0 0 0-16,0 4 0 15,0 9 1-15,0 4-1 16,0 0 1-16,0 0-1 16,0-4 1-16,0 5-1 15,0 3 1-15,0-12-1 16,4 4 0-16,-4 0 0 16,10-5 0-16,-5-4 0 0,5 1 0 15,4-10 0-15,15-3 0 16,-5 4 0-16,5-9 1 15,-4 0-1-15,-6-5 0 16,5 1 0-16,-9 0 0 16,-1-4 0-16,1-1 1 15,-15-4-1-15,0 9 0 16,-15 0 0-16,1 0 1 16,-1 4-1-16,-9-5 0 15,5 14 0-15,-6 0 0 0,11 8 0 16,4-4 0-16,-4 13-1 15,-1-4 0-15,15-1 0 16,0 5 0-16,0 0-2 16,10 4 1-16,-5 0 0 15,19 1 0-15,-10-10 0 16,11 1 0-16,-6 4 1 16,-4-5 0-16,4 1 1 15,-14-5 1-15,4 5 0 16,-4 4 0-16,-5-5 1 15,-5 10 0-15,5-1-1 16,-9 0 0-16,9 0 0 16,0 5 0-16,-5-1-2 15,5-3 0-15,0-5-4 16,5-1 1-16,-5-3-6 16,9 0 0-16</inkml:trace>
  <inkml:trace contextRef="#ctx0" brushRef="#br0" timeOffset="-164169.1134">5129-4697 28 0,'0'0'14'0,"-10"4"-12"16,10-4 22-16,-4 0-24 15,-6 0 1-15,5 4 0 16,-5-4 1-16,-4 5-3 16,9 3 1-16,-5 5 1 15,-4 9 0-15,4-1-1 16,5 5 1-16,5 13-1 15,0-9 0-15,0 0 0 16,5 0 0-16,5 0 0 16,4-4 0-16,-4 0 0 15,-5-9 0-15,9 5 0 16,-14-9 0-16,0 0 0 16,0 0 0-16,0-5 0 15,-4-8 1-15,-6 4-1 0,-5-4 0 31,1 0 0-31,-1 0 0 16,6-8-1-16,4 4 1 16,-5-1-1-16,10 10 0 15,0-5 0-15,0 0 1 16,15-9 0-16,9 5 0 16,0-5 0-16,-5 0 1 15,6 1-1-15,4-1 1 0,-5 1-1 16,-5-5 1-16,6-5-1 15,-11-3 1-15,1-5-1 16,-1 9 1-16,-4 0 0 16,-5-1 0-16,4 5-1 15,-9 1 1-15,10-1-1 16,-5 0 1-16,-5-4 0 16,14 8 0-16,-14 0-1 15,0 9 1-15,0 5 0 16,0-5 0-16,0 4 0 15,-4 5 0-15,-6 3 0 16,10 1 0-16,-5 9-1 16,-5-1 1-16,10 1-1 15,0 8 1-15,0 0-1 16,0 0 0-16,0-4 0 16,0 4 0-16,0-8 0 15,10-5 0-15,-5-4-3 16,5 0 1-16,9-9-4 0,5 0 1 15,0-16-7-15,5 3 1 16</inkml:trace>
  <inkml:trace contextRef="#ctx0" brushRef="#br0" timeOffset="-163642.7227">5768-5063 31 0,'-9'8'15'0,"4"18"-13"16,5-17 25-16,-10 12-26 15,10 5 0-15,-14 9 1 16,4 8 0-16,5 8-3 16,-9 23 1-16,-11-1 1 15,-4 0 1-15,5 17-1 16,-19-12 0-16,18-5-1 15,-4-8 0-15,5-9-1 16,10-13 1-16,14-5-2 16,0-8 1-16,9-8-3 15,6-9 1-15,-1-9-2 16,1-12 1-16,14-1-2 16,-5-13 1-16,0 1 0 15,-9-13 0-15,-10 3 2 16,4 1 1-16,-9-4 1 15,0 4 1-15,0 4 1 16,-9 0 1-16,9 9 1 0,0 4 1 16,-5 4 0-16,-5 1 1 15,10-5-1-15,0 8 0 16,-5 1-1-16,-4 0 1 16,9 4-2-16,-15-4 0 15,15 4-1-15,-10 4 1 16,6 0 0-16,4 9 0 15,29 0-1-15,-5-4 0 0,15-1-6 16,9-8 1-16,20-13-6 16,14-21 0-16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5:32.61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3560 35 0,'-9'-4'17'0,"9"-1"-15"16,0 5 18-16,0 0-20 16,0 0 0-16,9-8 1 15,-9 8 0-15,0 0-1 16,0 0 0-16,0 0 0 16,0 4 1-16,0 9-1 0,-9 8 1 15,9 10-1-15,0-1 1 16,0 4-1-16,0 5 0 15,0 0 0-15,14-9 1 16,5 4-1-16,6-12 0 16,13-9 0-16,11-5 0 15,-1-8 0-15,6-13 1 16,-1 0-1-16,0-12 1 16,5-6-1-16,-5 1 0 0,1 0 0 15,-6-4 0-15,-10-1 0 16,-4 5 0-16,-5-4 0 15,-5-1 0-15,-5 9 0 16,-4 1 1-16,-5 3 0 16,-1 5 0-16,-4 8-1 15,-5 9 1-15,0 0-1 16,0 5 1-16,0-1-1 16,-5 9 1-16,-4 4-1 15,-1 5 1-15,-5 12-1 16,1 5 0-16,-5 21 0 15,-1 13 0-15,1 13 0 16,-5 18 0-16,0 16-1 16,5 5 0-16,4 8 0 15,1-3 0-15,4 3 0 16,1-21 1-16,-1-17-1 16,5-9 0-16,0-13 1 0,0-13 0 15,1-12 0-15,-1-10 0 16,-5-12 0-16,5-4 1 15,-5-14-1-15,-4-3 1 16,-5-14-1-16,-15-4 1 16,5-4-1-16,-10-9 0 15,-5-8 0-15,1-5 0 16,-6 0-2-16,6 0 0 16,14-8-4-16,0-9 1 0,14 4-6 15,15-8 1-15</inkml:trace>
  <inkml:trace contextRef="#ctx0" brushRef="#br1" timeOffset="-33313.525">3455-328 17 0,'-9'0'8'0,"9"-25"-4"16,0 20 11-16,0 5-13 15,-5-8 0-15,-5 8 2 0,10 4 1 16,-5-4-5-16,0 9 0 15,1-5 4-15,-11 4 0 16,5 1-1-16,-4 0 1 16,-1 8-2-16,1 0 1 15,-1 9-2-15,-9 0 1 16,9 4-2-16,1 4 1 16,4 1 0-16,-4-1 0 15,14 9-1-15,-5-8 1 16,5-1 0-16,5-12 0 0,4 4-1 15,-4-14 0-15,5 10-1 16,14-13 1-16,-4-5-1 16,4-8 1-16,-10-9 0 15,10-5 0-15,-4-7-1 16,-1 3 1-16,1-4 0 16,-6 0 0-16,1 1 0 15,-1 3 1-15,6-4-1 16,-16 13 0-16,11 0 0 15,-15 1 0-15,14 3 0 16,-14 9 1-16,0 0-1 16,0 0 1-16,0 4 0 15,0 5 0-15,0 8-1 16,-14 5 1-16,14 12-1 16,-5 9 0-16,-5 4 0 15,1 14 0-15,-6 3 0 16,10 9 0-16,-4 1 0 15,-6-1 1-15,10-4-1 0,-4 4 0 16,-6-13 0-16,1-4 0 16,-11-9 0-16,11-8 0 15,-6 0-1-15,1-9 1 16,-10-4-1-16,14-9 1 16,-14-8-1-16,5-14 0 15,-5 1 0-15,5-9 0 16,-5-21-1-16,0-1 1 15,14-12-3-15,6 4 1 0,18-9-6 16,6 5 1-16,9-5-2 16,5-4 1-16</inkml:trace>
  <inkml:trace contextRef="#ctx0" brushRef="#br1" timeOffset="-34347.6828">3557-1064 22 0,'-5'0'11'0,"-5"-4"-5"0,10 4 10 15,-14 0-15-15,14 0 0 16,-5-4 3-16,-5 4 0 16,1 4-5-16,-6 9 1 15,1 4 2-15,-1 5 0 16,1 12-1-16,-15 9 0 0,-10 9 0 15,10 4 0-15,-10 8 0 16,5 9 0-16,0 5 0 16,-14 4 1-16,-1 12 0 15,11 5 1-15,-6 9-2 16,5 17 1-16,5 8-1 16,10-12 0-16,10-5-2 15,14 5 0-15,9-22-9 16,11-9 1-16,23-12-2 15,10-31 0-15</inkml:trace>
  <inkml:trace contextRef="#ctx0" brushRef="#br1" timeOffset="-36885.9531">2764-457 21 0,'0'0'10'0,"0"0"-6"16,0 0 11-16,0 0-14 15,0 5 1-15,0-5 0 16,9 0 1-16,-4 4-2 16,-5-4 0-16,10-4 2 15,4-5 1-15,1 0-2 16,-1-4 1-16,16-12-1 16,-6-1 0-16,0-9-2 15,-5-8 0-15,14-8-1 16,-13-1 1-16,9 5-1 15,0 4 0-15,-10 4 0 16,-14 0 1-16,9 5 0 16,-14 8 1-16,0 9 0 0,0 4 0 15,-4 4 0-15,-6 13 0 16,-5 5-1-16,11 8 1 16,-6 18-1-16,-5 8 0 15,-9 8 0-15,10 14 0 16,-11 12-1-16,-3 5 1 15,-10 9 0-15,-6 16 0 16,5-8 0-16,-9 0 0 16,-1-8 0-16,-4-1 1 0,5-21 0 15,9-13 0-15,0-17-1 16,5-9 1-16,10-13-1 16,0-8 0-16,9-9-1 15,6-13 0-15,4-22-1 16,5-3 1-16,5-6-1 15,0 6 1-15,-1 3 0 16,11 5 0-16,-1 4 0 16,-14 0 1-16,15 9 0 15,-1 9 0-15,-4-1 0 16,5 5 0-16,-6 4 1 16,11 4 0-16,-6 5 0 15,-4 8 0-15,0 9 0 16,4-5 0-16,-9 14 0 15,5-9 1-15,-5 8-1 16,-5 0 0-16,0 5 0 16,9 0 1-16,-4 0 0 15,10-1 0-15,-1 1-2 0,10-17 1 16,15-5-6-16,5-21 1 16,38-22-7-16,0-26 0 15</inkml:trace>
  <inkml:trace contextRef="#ctx0" brushRef="#br1" timeOffset="-29514.1826">4239-1016 17 0,'14'0'8'0,"-4"-5"2"16,-10 5 2-16,0 0-11 15,0 0 1-15,0 5 1 0,0 3 1 16,0 5-5-16,0 9 1 15,-10 12 3-15,6 13 0 16,-6 5-1-16,-5 4 1 16,-4 0-2-16,-15 4 1 15,5 1-3-15,1-10 1 16,-1-12-6-16,5-5 1 16,9-12-4-16,5-9 0 15</inkml:trace>
  <inkml:trace contextRef="#ctx0" brushRef="#br1" timeOffset="-30444.2183">3940-978 7 0,'-15'0'3'0,"15"-4"5"0,0 4 0 0,0 0-5 16,0-4 1-16,0 4 1 15,0 0 1-15,0 0-7 16,0 0 0-16,0 0 4 16,-5 4 1-16,-4 0-1 15,-6 5 0-15,-9 0-1 16,9 8 0-16,-4 0 0 16,-5 5 1-16,9 12-2 15,1 0 1-15,-1 1-1 16,5-1 0-16,-4 1-1 15,9-5 0-15,-5-4-3 16,10 4 0-16,-9-4-6 16,9-5 1-16</inkml:trace>
  <inkml:trace contextRef="#ctx0" brushRef="#br1" timeOffset="-30069.2418">4022-758 22 0,'-5'4'11'0,"5"-12"-8"16,0 12 14-16,0 5-16 16,0-5 1-16,-10 4 0 15,10 10 1-15,-14-1-4 16,9 0 0-16,-5 5 2 15,-4-5 1-15,4 0-4 16,5-4 1-16,-4 4-7 16,9-8 1-16</inkml:trace>
  <inkml:trace contextRef="#ctx0" brushRef="#br1" timeOffset="-29843.8005">4210-1266 38 0,'-5'17'19'0,"-5"9"-23"0,10-17 35 0,-9-1-31 15,9 5 0-15,-5 0-4 16,-5 4 1-16,10-12-6 15,0-1 1-15</inkml:trace>
  <inkml:trace contextRef="#ctx0" brushRef="#br1" timeOffset="-22353.9913">3891-3737 24 0,'0'0'12'0,"5"-9"-7"0,5 1 12 0,-5-14-16 16,-5 9 0-16,14 0 1 16,-14-8 1-16,15 3-4 15,-6-3 1-15,6-1 1 16,-1 1 1-16,1-1-1 16,-1 5 1-16,1 0-2 15,9 0 1-15,-9-1-1 16,9 6 1-16,-5-1-1 15,1 0 0-15,-7 4 0 16,2 5 0-16,-1 0 0 16,1 4 1-16,-1 8 0 15,15 1 0-15,0 4 0 16,-4 8 0-16,4-4 0 16,9 5 0-16,-9 4-1 15,1-5 0-15,3 1-6 16,1-1 1-16,5-8-5 0,0-8 0 15</inkml:trace>
  <inkml:trace contextRef="#ctx0" brushRef="#br1" timeOffset="-40729.2025">2255 1730 42 0,'-10'0'21'0,"25"-26"-28"15,-10 13 36-15,0-17-30 16,4 5 0-16,11-14-3 16,-6 0 1-16,10-4 3 15,-4 4 0-15,-10 5-2 16,14 4 1-16,-5 4 0 15,-9 4 1-15,0 5 2 16,-6 4 0-16,6 5 0 16,-5 3 1-16,9 5 0 15,-14 9 0-15,15 4-2 16,-15 8 1-16,14 14-1 0,-9 3 0 16,-5 1-2-16,0 9 1 15,0-1-4-15,0-8 0 16,0-13-8-16,0-5 1 15</inkml:trace>
  <inkml:trace contextRef="#ctx0" brushRef="#br1" timeOffset="-19214.5721">3775-5102 29 0,'0'-4'14'0,"10"17"-8"16,-10-13 20-16,0 0-25 15,4-5 1-15,-4 5 0 0,20 0 0 16,-1 0-3-16,10 0 1 16,10-4 1-16,29 4 0 15,4-4-2-15,16 4 1 16,7-13-8-16,22 0 0 15,4 0-2-15,-10-9 0 16</inkml:trace>
  <inkml:trace contextRef="#ctx0" brushRef="#br1" timeOffset="-23043.7644">4061-3677 13 0,'14'-17'6'0,"39"-18"-1"16,-53 27 7-16,9-1-10 16,-9 9 0-16,0 0 1 15,5-8 0-15,-5 8-4 0,0 4 0 16,10 13 2-16,-5 13 1 15,4 9-1-15,-4 21 1 16,10 9-1-16,4 9 1 16,-5 16-4-16,1 14 1 31</inkml:trace>
  <inkml:trace contextRef="#ctx0" brushRef="#br1" timeOffset="156422.8307">5169-3552 8 0,'-15'-17'4'0,"-24"4"3"15,35 13-5-15,-11 0-2 16,-9-9 0-16,5 1 1 16,-6-1 0-16,1 5 0 15,5-1 1-15,-5 1 0 16,9-5 1-16,-9 5 1 16,-5-5 0-16,14 5 0 15,1 4 1-15,4 0 0 16,5-4 0-16,-5 4-1 15,25 4 1-15,-1-8-1 0,1 0 0 16,19 4-1-16,0-5 1 16,19 1-2-16,0 8 1 15,15 1-1-15,10-1 0 16,-6-4-1-16,10 4 1 16,-15-4-2-16,-8 9 1 15,4-1-1-15,-5 5 0 16,-5 0-1-16,-9-8 0 15,4 7-10-15,-4-3 0 0,-15 0-1 16,0-14 0-16</inkml:trace>
  <inkml:trace contextRef="#ctx0" brushRef="#br1" timeOffset="-41133.906">1733 1338 33 0,'-24'13'16'0,"14"0"-16"16,10-13 27-16,0 0-25 16,15 5 0-16,-1-5 0 15,10 0 1-15,0 0-5 16,5 0 0-16,0-5-1 16,0-3 1-16,5-1-9 0,0 0 1 15</inkml:trace>
  <inkml:trace contextRef="#ctx0" brushRef="#br0" timeOffset="1211.44">1249 3745 28 0,'-15'-4'14'0,"30"8"-15"15,-10-8 22-15,-5 4-20 16,9-9 0-16,1 0 1 15,0 5 0-15,4 0-3 16,-9 0 1-16,10 4 1 16,-6 0 1-16,1 0-1 15,0 0 0-15,-6 4 0 16,1 0 0-16,-5 0-1 16,0 5 1-16,-5 0-1 15,-4 8 1-15,-6 9-1 16,-9 0 1-16,10-5-1 15,-6 9 1-15,1 5-1 16,-1-9 1-16,1-1-1 0,-10 1 1 16,0 0 0-16,14 8 0 15,1-12 0-15,4 0 0 16,10-10-1-16,5 6 1 16,5-1-1-16,-1-4 1 15,6-5-1-15,-1 1 0 16,15-9-1-16,5 4 1 15,10-4-6-15,0-8 1 16,19-10-6-16,4-3 1 0</inkml:trace>
  <inkml:trace contextRef="#ctx0" brushRef="#br1" timeOffset="-28583.3661">4253-31 20 0,'-4'-4'10'0,"8"21"-5"16,-4-17 14-16,0 5-16 15,0 8 1-15,-4 12 1 16,-6 10 1-16,5 8-7 16,-10 21 1-16,6 1 4 15,-6 0 0-15,-9 8-2 16,10-9 1-16,-1 1-4 15,10-9 0-15,10-17-9 16,-5-5 0-16</inkml:trace>
  <inkml:trace contextRef="#ctx0" brushRef="#br1" timeOffset="-27833.212">4961-250 34 0,'0'0'17'0,"9"0"-18"0,-9 0 24 0,0 0-22 15,0-9 0-15,-9 1-1 16,9 3 1-16,-10 1-2 16,5 4 0-16,-10 4 1 15,6 5 0-15,-11 4 0 16,-4 8 0-16,10 1 1 16,4 4 0-16,-5 4 1 15,11-4 0-15,-6 0-1 16,10 8 0-16,10-8 0 15,4-9 0-15,1-8-1 16,-1-5 0-16,1 0-1 16,14-8 0-16,-15-9 0 15,1 0 1-15,4-4-1 16,-4-5 1-16,-1-3 0 16,-9-1 0-16,10 0 1 15,-6 0 0-15,-4 5 0 16,5 3 0-16,-10 1 0 0,0 4 0 15,10 5-1-15,-10-1 1 16,0 9-1-16,0 0 1 16,-10 9-1-16,10 12 1 15,-10 5-1-15,5 8 0 16,5 22 0-16,-9 9 1 16,9 4-1-16,-5 8 1 15,5 1-1-15,0-1 0 16,0-4 0-16,0 5 1 0,0-13-2 15,0-1 1-15,-10 1-1 16,10-9 1-16,-5-9-1 16,-4 0 0-16,4-12 0 15,-5-9 0-15,-4-9 0 16,-16-9 0-16,1-8 0 16,-9-12 1-16,-1-6 0 15,-5-16 0-15,-9-13-2 16,14-1 1-16,10-8-5 15,5-8 1-15,24-5-6 16,10-4 1-16</inkml:trace>
  <inkml:trace contextRef="#ctx0" brushRef="#br1" timeOffset="-24875.455">5904-534 23 0,'0'0'11'0,"10"0"-5"0,-10 0 16 16,0 0-20-16,-10 0 1 16,10 0 1-16,-5 4 0 15,-5 5-5-15,10 17 1 16,-9 12 4-16,9 5 0 15,0 9-2-15,0 4 1 16,0 17-1-16,0-4 0 16,-5 17-1-16,5 5 0 15,-15 8-1-15,-9 4 1 16,0-4-3-16,-5 13 1 0,-24 0-4 16,-10 4 0-16,-29 0-7 15,9-8 1-15</inkml:trace>
  <inkml:trace contextRef="#ctx0" brushRef="#br1" timeOffset="-27218.5269">4820-861 18 0,'-19'4'9'0,"14"4"-6"15,-5-12 9-15,10 0-11 16,0 0 1-16,0 4 0 15,-5-5 1-15,5 5-3 16,0 0 0-16,-9-4 3 16,9 4 1-16,0 0-2 15,9-9 0-15,-4 1 0 16,19-1 1-16,-9-4-1 16,9 0 0-16,-5 0-2 15,15-4 1-15,0 4 0 16,-9-4 0-16,-1 0-1 0,-5 4 0 15,-4 0-1-15,-6 4 1 16,-4 5 0-16,5 4 1 16,-10 9 0-16,0 4 0 15,0 8 0-15,0 5 1 16,0 4-1-16,0 13 1 16,0-4-3-16,0 0 1 15,0-5-2-15,0 1 1 16,0-10-9-16,10-3 1 15,-6-14-2-15,11 1 1 0</inkml:trace>
  <inkml:trace contextRef="#ctx0" brushRef="#br1" timeOffset="-26406.4606">5604-939 17 0,'14'0'8'0,"-14"0"-1"0,0 0 6 16,-5 0-11-16,-4 0 0 16,9 0 1-16,-15 0 1 15,5 0-4-15,6 9 1 16,-11-1 3-16,5 18 0 15,6 4 0-15,-6-8 0 16,5 8-2-16,-5-4 1 0,10-5-4 16,0-3 0-16,0-1-4 15,0-4 0-15,0-5-5 16,0-8 0-16</inkml:trace>
  <inkml:trace contextRef="#ctx0" brushRef="#br1" timeOffset="-26750.9748">5424-1240 24 0,'-14'-9'12'0,"19"18"-10"0,-5-9 21 15,0 0-21-15,-5 4 1 16,-5 5 1-16,-4 4 0 15,-6 4-5-15,1 13 0 0,4 4 4 16,1 9 1 0,0 0-2-16,10 1 0 0,-6 7-1 15,10-3 0-15,0 3-3 16,0-8 1-16,10-4-4 16,-6-5 1-16,10-8-7 15,0-4 0-15</inkml:trace>
  <inkml:trace contextRef="#ctx0" brushRef="#br1" timeOffset="-25685.5047">5783-1236 21 0,'0'4'10'0,"10"-21"-3"16,-6 21 6-16,-4-4-12 0,10 5 1 15,-10 3 2-15,15 1 1 16,-6 8-6-16,-4 5 1 16,10 4 3-16,-6-1 0 15,-4 5-1-15,-5 9 1 16,-5 0-3-16,-4 4 1 15,-6 9-2-15,-9 4 0 16,5 0-4-16,-11 0 0 16,-8-13-5-16,9 4 1 15</inkml:trace>
  <inkml:trace contextRef="#ctx0" brushRef="#br1" timeOffset="-26180.8184">5647-1447 43 0,'-5'13'21'0,"5"0"-19"15,5-9 41-15,5 1-47 16,-10-5 1-16,0 0-6 0,0 0 1 16,0 0 0-16,10 0 1 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8:08.43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201 360 6 0,'-34'0'3'0,"20"-17"4"16,9 13 3-16,-5 0-9 15,6-5 0-15,-6-4 1 16,0 0 0-16,1-4-3 15,-11 0 1-15,15-5 2 16,-9 5 0-16,4 4 0 16,0 4 0-16,1-3 0 15,-1 3 0-15,0 0 0 16,5 1 1-16,-4 3-1 16,9 1 1-16,-5-5 0 15,5 9 0-15,0 0-1 16,0-8 1-16,0 8-1 0,0 0 1 15,5-9-2-15,4 5 0 16,6 0-1-16,0-5 1 16,4 5-1-16,5 4 1 15,5-5-1-15,20 5 1 16,18 5 1-16,21-5 0 16,8 4-1-16,11-4 1 15,29-4 0-15,14 4 0 16,5 0 0-16,5-5 0 0,4 1-1 15,15 0 0-15,6 4 0 16,-6 0 0-16,5-5 0 16,19 5 0-16,1-4-1 15,-25 4 1-15,0-8-1 16,-5 3 0-16,-19-3 0 16,-19-1 0-16,-15-4 0 15,-24 5 1-15,-20-5-1 16,-19 4 0-16,-4 5-1 15,-16-5 1-15,-8 5-3 16,-16 4 1-16,-14 0-4 16,-10 4 1-16,6 9-8 15,-26-4 1-15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52.12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-26236-1081 28 0,'-4'4'14'0,"4"9"-12"0,4-13 14 16,-4 0-14-16,15 0 0 15,0 0 1-15,4 0 0 16,5 0-4-16,5-4 0 16,0-9 2-16,5 0 1 15,10-8-1-15,-1-5 0 16,6-13-1-16,-1-8 1 16,1-1-1-16,9-8 0 15,-5 5 0-15,-5 3 1 0,-14 1-1 16,-5 8 1-16,-9 5-1 15,-11 8 0-15,-4 4 0 16,-14 5 1-16,-6 9-1 16,-4 8 0-16,-5 8 1 15,-6 18 0-15,-3 17-1 16,-6 13 1-16,-5 9-1 16,1 12 0-16,-6 18 0 15,1 4 1-15,-10 34-1 16,-10 18 1-16,10 0 0 15,0 4 0-15,-1 17-1 16,6-9 1-16,5 1 0 16,-1-18 0-16,1-12-1 15,-1-5 1-15,1-21-1 16,4-14 0-16,1-16 0 16,-1-18 1-16,-4-13-1 0,-5-16 0 15,4-23 0-15,-4-12 0 16,4-9-1-16,6-17 1 15,9-5-1-15,15-3 0 16,9-1 0-16,10 4 0 16,5-3 0-16,9-1 1 15,6 9-1-15,4 0 1 16,5 4-1-16,0 9 1 0,0 4 0 16,0 8 1-16,0 1-1 15,0 13 1-15,0 4-1 16,0 0 0-16,-4 12 1 15,-6 10 1-15,-5 4-2 16,1-1 1-16,-5 10 0 16,-1 8 1-16,1-5 0 15,5 1 1-15,4-5-1 16,10-4 0-16,24-4 0 16,15-9 0-16,24-17-4 15,15-21 1-15,14-27-12 16,39-29 0-16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52.917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-24342-1585 26 0,'-14'-13'13'0,"4"9"-8"0,5 4 14 16,-5-4-17-16,1-1 0 15,-6 5-1-15,1-4 1 16,-20 39-2-1,-10 12 0-15,-9 18 2 16,-10 12 0-16,-10 13-1 16,10 5 0-16,0 21 1 15,0 18 1-15,0 12-1 16,5 1 0-16,10 3 0 16,4 18 1-16,6 9-2 15,4-5 1-15,9-4-2 16,11 4 1-16,4-13-1 15,10-4 0-15,15-17-3 16,9-22 1-16,15-17-10 16,14-21 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56.20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-21756-1654 27 0,'-14'5'13'0,"4"8"-7"16,10-9 16-16,0 9-20 15,5 21 0-15,10 22 2 0,9 13 0 16,5 13-4-16,10 17 0 16,-1 4 3-16,6 5 1 15,4 12-2-15,1 10 1 16,-6-6-1-16,-4 1 0 15,-10 4-3-15,-9 5 1 16,-16 8-2-16,-13 4 1 16,-6-8-2-16,-4-4 1 0,-5 8-4 15,-5-17 1-15,-5-18-6 16,5-8 0-16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27.93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9851-1304 23 0,'-15'22'11'0,"15"12"-11"0,0-17 19 0,0 9-17 16,0 8 1-16,-5 10 0 15,0 11 0-15,1 10-4 16,4 21 0-16,0 17 3 15,-5 14 1-15,0 3-2 16,0 1 0-16,0 21 0 16,0 0 0-16,-4 0 0 15,-6-13 0-15,-4 5-1 16,-5-1 1-16,-1 5 0 16,-4 4 1-16,0 0-1 15,5-9 0-15,0 5-1 16,0 9 1-16,-1-5-1 15,11 0 1-15,-1-13-2 16,10-13 1-16,5-8 0 16,5-22 1-16,5 4-1 0,4-21 0 15,1-4 0-15,-5-18 1 16,-1-4-1-16,-4 0 0 16,5-8 0-16,0-5 0 15,-10-4 0-15,0-1 0 16,0 1 0-16,0-9 0 15,4 1 0-15,6-5 1 16,-10-1-1-16,5 1 0 16,5-8 0-16,4 3 1 15,1-3-1-15,-1-1 1 0,6-4-1 16,4 0 1-16,5 0-1 16,10 0 1-16,4 4-1 15,6 1 1-15,4-1-1 16,20 4 0-16,-1 5 0 15,6-4 0-15,-6 0-1 16,-4-1 0-16,-10 1-3 16,-4-5 0-16,-1-4-7 15,-10-13 1-15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3:08.275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-16225-732 23 0,'-4'-13'11'0,"4"13"-7"0,4-22 12 16,-4 9-15-16,5 0 1 16,0 1-1-16,0-1 1 15,-5 0-3-15,0 0 1 16,0 0 1-16,0 4 0 15,0 1 0-15,0 8 0 16,0-9 1-16,0 9 0 16,0 4-1-16,0 5 1 15,0 0-1-15,0 12 1 0,-5 5-2 16,5 0 1-16,0 4-1 16,0 4 0-16,5 9 0 15,0 0 0-15,0-4 0 16,-1 9 1-16,1-1-1 15,0-8 0-15,5-9 0 16,0-4 0-16,4-5 0 16,5-4 0-16,6-4-1 15,4-8 1-15,0-5 0 16,5-5 0-16,0-16 0 16,-1-5 0-16,11 0-1 15,0-4 1-15,-6-4 0 16,-9-1 1-16,1-8-2 15,-6 0 1-15,5 0 0 16,-10 4 0-16,1 9 0 16,-6 0 0-16,-4 4-1 15,4 5 1-15,1 3 0 16,-5 5 1-16,-6 0-1 0,-4 13 0 16,0 0 0-16,0 9 1 15,-4 17-1-15,-1 17 1 16,0 17 0-16,0 18 0 15,0 8 0-15,-9 13 0 16,4 8-1-16,0 18 1 16,1 0-1-16,4-26 1 15,-5 26-1-15,0-4 1 0,1 12-2 16,-1-21 1-16,0-9-1 16,1-8 1-16,4-13-1 15,-5-26 1-15,-4-9 0 16,-1-8 0-1,-14-22 1 1,0-13 0-16,0-4 0 16,-5-13 1-16,0-25-2 15,-5-5 1-15,5-5-1 16,0-8 1-16,5-8-2 16,5 8 0-16,10-9-1 15,9 1 1-15,5-1-3 16,5 1 0-16,9-5-4 15,6 13 1-15,9 0-3 16,5 13 1-16</inkml:trace>
  <inkml:trace contextRef="#ctx0" brushRef="#br0" timeOffset="9758.8491">-15164-177 25 0,'-5'4'12'0,"5"-12"-14"15,0 8 26-15,0-9-24 16,0 1 1-16,0 8 1 15,0-9 1-15,0 9-3 0,0 0 1 16,0 0 1-16,0 0 1 16,0 0-1-16,0 0 1 15,0 4-2-15,0 9 1 16,-5 4-1-16,1 1 0 16,-1 16-1-16,0-8 1 15,5 30-1-15,0 4 0 16,0 5 0-16,0-5 0 15,5 0 0-15,-5 1 1 0,0-6-2 16,0 10 1-16,-5 0 0 16,0-5 1-16,0 4-1 15,5-3 0-15,0-1 0 16,0 5 0-16,5-14 0 16,5 1 0-16,-1-13-1 15,6-5 1-15,4-12-1 16,-4-1 1-16,9-12 0 15,-5-9 0-15,-4-9-1 16,4 1 1-16,-4-10 0 16,-5-3 0-16,-6-5 0 15,-13-4 1-15,-11-9-1 16,11 0 0-16,-6 1 0 16,-4-5 0-16,-5 8 0 15,-1-4 0-15,-4 5 0 16,0-1 0-16,0 10 0 15,0-5 0-15,5 4 0 16,0 0 0-16,-1 4 0 0,6 9 0 16,0-8-1-16,-1 8 1 15,1 0 0-15,0 0 0 16,-1 9 0-16,15 0 1 16,0-5-1-16,5-4 0 15,5 0 0-15,10-8 0 16,9 3 0-16,20-3 0 15,9-9-4-15,24-5 1 16,20-12-7-16,20-31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11:37.459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-940 1440 11 0,'39'-43'5'16,"19"-13"-2"-16,-39 38 1 0,1-3-4 15,-1-9 0-15,5 4 0 16,0 0 0-16,-4 0 2 16,-11 5 0-16,1 12 1 15,-15 1 1-15,0 8 0 16,1 4 1-16,-6 9 0 15,0 13 1-15,5 4-3 16,1 4 1-16,-1 5-1 16,0 4 0-16,5 9-1 15,0 4 0-15,0 0-2 16,-5 8 1-16,5-4 0 16,0 1 0-16,0-1-1 15,0 0 0-15,0-4 0 16,0-4 0-16,0-5-1 15,0 5 0-15,0-13-1 16,0-14 0-16,0 1 0 0,0-13 0 16,-5 0-2-16,0-9 0 15,0-8-4-15,-4-9 1 16,-1-4 0-16,-4-9 0 16</inkml:trace>
  <inkml:trace contextRef="#ctx0" brushRef="#br0" timeOffset="-375.1871">-727 1156 24 0,'0'0'12'0,"0"-9"-8"15,0 9 13-15,0 0-17 16,0 0 1-16,0 0 0 16,0 4 0-16,0-4-1 15,-5 9 1-15,-4 4 1 16,-1 8 1-16,-10 5-1 16,-4 9 1-16,-10 3-1 15,-4 18 1-15,-1 13-1 16,-14 13 0-16,-1 0-1 15,1 4 1-15,0-9-1 16,9-8 0-16,1-8-1 0,4-10 1 16,5-8-3-16,19-13 0 15,11-8-5-15,4-13 1 16,0-9-5-16,9-26 1 16</inkml:trace>
  <inkml:trace contextRef="#ctx0" brushRef="#br0" timeOffset="211.1288">-1037 1831 19 0,'-14'13'9'0,"4"-38"-10"0,10 20 18 0,0 1-15 16,-5 4 1-1,0 0 3-15,0 0 0 0,1-4-7 16,4 4 1-16,0 0 4 16,0 0 1-16,9-5-2 15,6-3 1-15,9-5-3 16,5 0 0-16,5-4-3 15,5-1 1-15,-1 1-5 16,11-4 1-16,-1 3-5 16,1 1 0-16</inkml:trace>
  <inkml:trace contextRef="#ctx0" brushRef="#br0" timeOffset="1306.8752">-122 1905 27 0,'5'0'13'0,"0"-35"-15"0,-5 22 21 0,0-4-19 15,-5-4 0-15,0-1 0 16,-4 1 0-16,-1-1 0 16,-4 5 1-16,-1 0 0 15,1-1 0-15,-1 10 1 16,-4-1 0-16,-1 5 0 15,6-1 0-15,-6 5 0 16,1 9 0-16,0 4-1 16,-1 4 1-16,-4 9-1 15,5-4 0-15,4 12-1 16,5-4 1-16,6 5-1 16,4-5 1-16,9 0-1 15,6-4 0-15,4-5-1 16,15-8 1-16,10-9-2 15,9-8 1-15,5-13-2 16,20-9 0-16,4-4-1 16,5-17 0-16,0-1-2 0,-9-3 0 15,-10-5 0-15,-6-5 0 16,-3-3 1-16,-11 8 1 16,-4 0 1-16,-6 4 1 15,-4 1 3-15,-5 3 0 16,-4 1 2-16,-6 8 1 15,0 5 0-15,-4 8 0 16,-5 4 0-16,-6 14 0 0,-4 8-1 16,0 4 1-16,-9 13-2 15,-1 18 1-15,-5 3-1 16,-4 18 1-16,0 13 0 16,-1 0 0-16,6 4-1 15,-1 0 0-15,6 5-1 16,-1-22 1-16,0 0-2 15,5-13 1-15,1-4-1 16,-1-9 1-16,0-9-2 16,0-3 1-16,5-6-1 15,-5-3 1-15,5 0-1 16,0-5 1-16,0-4-1 16,0 0 0-16,0-9 0 15,0-4 1-15,-5 1-1 16,0-1 1-16,1 0 0 15,-1 4 0-15,0 1 0 16,0 3 0-16,5 5 0 16,-5-4 1-16,5 0-1 15,5-5 0-15,0 5 0 0,5-1 0 16,4 1 0-16,6 4 0 16,4 0-1-16,5 0 1 15,5-4-1-15,9-1 1 16,1-3 0-16,-5 4 1 15,4-5-1-15,-9 0 0 16,-5 5 1-16,-5 4 0 16,1 0 0-16,-6 9 1 0,-4-1-1 15,-1 9 1-15,-4-4-1 16,-5 9 1-16,-1-1-2 16,-4 5 1-16,-4-4-3 15,-1-5 1-15,-5-4-3 16,5 0 1-16,0-5-8 15,1-8 1-15</inkml:trace>
  <inkml:trace contextRef="#ctx0" brushRef="#br0" timeOffset="1502.2857">1118 1190 48 0,'-24'30'24'0,"58"-21"-35"15,-29-5 45-15,-5 5-39 0,5-5 1 16,0 0-20 0,-1 1 1-16</inkml:trace>
  <inkml:trace contextRef="#ctx0" brushRef="#br0" timeOffset="1906.579">1525 1664 44 0,'-5'30'22'0,"5"-22"-19"15,0-3 35-15,0 3-41 16,0 1 0-16,-5 4-1 16,1-5 1-16,-1 14 4 15,-10-1 1-15,10 5-4 16,1 4 1-16,-1-4 0 16,5 0 1-16,0 0 0 15,5 0 0-15,4-5 0 16,6-4 0-16,4-4 0 15,5-8 1-15,10-10-2 16,5-8 1-16,0-12-1 16,0-10 0-16,9-16-1 15,-9-5 1-15,-5-5-2 16,-5-3 1-16,0 3-4 0,0 5 1 16,-5 9-6-16,0 8 1 15</inkml:trace>
  <inkml:trace contextRef="#ctx0" brushRef="#br0" timeOffset="2523.1013">2450 1612 28 0,'-5'21'14'0,"-14"1"-8"16,19-13 20-16,-5 3-26 15,-5-3 0-15,1 0 0 16,-6 4 1-16,-4 0-1 16,0 4 0-16,4 9 1 15,0-5 0-15,6 14 0 16,-1-5 1-16,5 0-1 16,5-4 1-16,15 4-1 15,4-4 1-15,10-9-1 16,10-9 0-16,5-8 0 15,9-8 0-15,0-9-2 16,-9-9 1-16,-1-9-1 16,-4-8 1-16,-5 0-1 15,-10-8 1-15,-9 3 0 16,-6-3 0-16,-9 3 0 16,-4 1 0-16,-1 8 1 0,-5 9 0 15,-5 4 0-15,-4 9 0 16,5 8-1-16,-11 5 1 15,6 8-2-15,0 5 1 16,-1 8-1-16,6 0 1 16,4 5-1-16,5-1 0 15,5 5 1-15,5 0 0 16,10 9-1-16,9-10 0 16,0-3 0-16,-5-5 1 0,15 0-1 15,0-4 1-15,0 0-1 16,0-4 0-16,-5-1 1 15,-5-3 0-15,-4 3 0 16,4 5 0-16,-10 4-1 16,-4-4 1-16,-5 5 0 15,0 7 0-15,-5-3-3 16,5-5 0-16,-1 0-6 16,1-4 1-16,5-4-2 15,4-13 0-15</inkml:trace>
  <inkml:trace contextRef="#ctx0" brushRef="#br0" timeOffset="3122.4574">3550 1074 35 0,'-15'17'17'0,"10"30"-23"0,5-34 35 15,-5 9-29-15,1 12 0 16,-1 5 1-16,0 4 1 16,0 9-2-16,0 8 0 15,5 0 0-15,-5 5 1 16,1-14 0-16,-1 10 0 0,0-14-1 16,0 0 0-16,0-8-1 15,0-9 1-15,0-8-1 16,5-5 0-16,-4-4-2 15,-1-4 1-15,0-5 0 16,0-4 1-16,-9-4-1 16,-1-5 1-16,-4 0 0 15,4 1 1-15,-4-1 1 16,4 1 0-16,1-1-1 16,4 5 0-16,0-1 0 15,5 5 1-15,5 0-1 16,15-4 1-16,9 0-1 15,5-9 1-15,10 0 0 16,9-4 1-16,11-1-1 16,8-3 1-16,1 4 0 15,0-1 0-15,0 6 0 16,-5-1 1-16,-15 4-1 16,-4 5 0-16,-10 8 1 0,-10 5 0 15,-5-1-1-15,1 5 1 16,-11 9-2-16,1 4 1 15,0-1-1-15,-5 1 0 16,-1 0-2-16,1 0 0 16,0-9-2-16,5-4 0 15,-1-9-4-15,11-12 1 16,-1-14-7-16,1-17 0 16</inkml:trace>
  <inkml:trace contextRef="#ctx0" brushRef="#br0" timeOffset="3754.3277">4533 1547 29 0,'0'22'14'0,"9"38"-11"0,-4-47 21 16,-5 13-22-16,-5 8 0 15,1 5 2-15,-1 0 1 16,5 0-5-16,0-5 0 16,0-4 3-16,0-4 1 15,5 0-1-15,9-5 1 16,1 1-2-16,4-5 1 0,5 0-1 15,1-8 0-15,-1-5-1 16,0-8 0-16,5-13-1 16,0-5 0-16,0-4-2 15,-5-8 0-15,1-5-1 16,-11-4 1-16,-4-9-1 16,-1 14 0-16,-9 3 0 15,0 1 1-15,0 8 0 16,-4 9 1-16,-1 0 0 15,-5 12 0-15,-4 5 0 16,-1 5 0-16,-4 7-1 16,-1-3 1-16,1 8-1 15,0-4 1-15,4 4-3 16,0 5 0-16,6-1-6 16,4 18 1-16</inkml:trace>
  <inkml:trace contextRef="#ctx0" brushRef="#br0" timeOffset="3317.0276">4358 1100 52 0,'-19'13'26'0,"19"21"-36"15,0-25 49-15,0 3-44 16,0-3 1-16,0 4-14 15,0-4 0-15,0 4 16 16,-5 4 0-16</inkml:trace>
  <inkml:trace contextRef="#ctx0" brushRef="#br0" timeOffset="4219.4424">5099 1935 27 0,'39'-26'13'0,"-10"-13"-8"0,-19 31 19 15,0-1-23-15,4-8 1 16,1 0 0-16,-1-1 1 16,1-3-4-16,4-1 1 15,5-4 1-15,-4 5 1 16,9-5-1-16,-10 9 0 0,1 0 0 15,-1 4 0-15,-5 0 1 16,-4 13 0-16,-5 0-1 16,5 8 1-16,-6 10 1 15,1 7 0-15,0 6-1 16,0-6 1-16,10 1-2 16,4 0 1-16,5-9-1 15,10 1 0-15,0-6-1 16,0 1 1-16,5-8-1 15,-1 3 1-15,1-8-1 16,0 0 1-16,-5-8 0 16,0-1 1-16,-5 5-1 15,-5-9 0-15,0-4 0 16,-5 8 0-16,-4-4-1 16,0 0 1-16,-6 5-1 15,1 3 0-15,-5 1-1 16,4 8 1-16,1 1 0 15,0 8 0-15,0 8-1 0,-1 5 0 16,15-5-4-16,25 1 0 16,33-26-9-16,20-44 0 15</inkml:trace>
  <inkml:trace contextRef="#ctx0" brushRef="#br0" timeOffset="69511.7254">11057 1543 27 0,'-15'-4'13'0,"10"-35"-11"16,5 30 16-16,-5-4-18 15,1 5 0-15,-1-9 1 16,0-1 0-16,0 1-1 15,-5 4 1-15,1 0 0 16,-1 0 1-16,0 5 0 16,1-1 0-16,-1 5-1 15,0 0 1-15,-4 4-1 0,-1 0 0 16,1 0 0-16,4 4 0 16,0 0-1-16,5 5 1 15,1 4-1-15,-1 0 1 16,5 0 0-16,0 4 0 15,5 13-2-15,-1-4 1 16,11-5 0-16,4-3 0 16,6-1-1-16,4-4 0 15,5 0-3-15,4-13 1 16,6-9-6-16,4-8 0 0,1-9-1 16,14-4 0-16</inkml:trace>
  <inkml:trace contextRef="#ctx0" brushRef="#br0" timeOffset="70200.2883">11880 927 38 0,'-19'5'19'0,"4"21"-28"15,15-22 41-15,-5 4-32 16,-4 5 1-16,-6 9 0 16,5 12 0-16,-4 1-2 0,4-5 1 15,-24 30 0 1,5 13 1-16,0 5-1 0,5-1 1 16,4-8-1-16,11-4 0 15,4-9 0-15,10 0 0 16,0-13-1-16,-1-9 0 15,1-12 0-15,5-5 0 16,-5-8-1-16,-5-9 1 16,0 0 0-16,-5-9 1 15,-5-4 0-15,-4-8 0 0,-1 3 1 16,6 5 0-16,-11-12 0 16,1-1 1-16,4 4-1 15,1 9 0-15,-1-4 0 16,10 0 0-16,-4 4-1 15,4 0 1-15,5 4-1 16,0 1 0-16,10 4 0 16,9 4 0-16,5 0 0 15,15-9 0-15,4 9 0 16,11-4 1-16,-1-1-1 16,5 1 0-16,0 0 0 15,5-9 1-15,-5 4 0 16,0 1 0-16,1-1 0 15,-11 0 0-15,5 1 1 16,-14 8 0-16,-10 0 0 16,0 4 1-16,-5 5-1 15,-9-1 1-15,-10 5-1 16,0 0 1-16,-5 9-2 0,-10 3 0 16,-5 1-1-16,6 0 1 15,-1 0-2-15,0-9 0 16,5 5-4-16,1-9 1 15,-1-5-6-15,5-4 1 16,0-12-5-16,9-1 1 16</inkml:trace>
  <inkml:trace contextRef="#ctx0" brushRef="#br0" timeOffset="70381.4169">12534 919 42 0,'0'-9'21'0,"5"22"-23"16,-5-13 39-16,0 9-35 16,-5-5 1-16,5 5 0 15,-5-1 0-15,5 1-9 16,-5-1 0-16,-5 1-6 16,10 0 1-16</inkml:trace>
  <inkml:trace contextRef="#ctx0" brushRef="#br0" timeOffset="71313.331">12761 1341 43 0,'-29'26'21'0,"15"-1"-24"0,9-20 30 15,0 8-27-15,-5-5 0 16,1 1 0-16,-1-1 0 16,0 1 0-16,6 0 0 15,-1 4 0-15,5 4 0 16,9-4 0-16,6 8 0 0,9 1 1 16,5-5 1-16,15 0-1 15,9-8 0-15,10-1 0 16,5-8 1-16,-5-8 0 15,-10-9 0-15,-4-9-1 16,-11 0 1-16,-9 0-1 16,-4-4 1-16,-11 0 0 15,-9-5 0-15,-10 1-2 16,-14 4 1-16,-15-9-1 16,0 9 0-16,-5 8-1 15,-9 9 1-15,-1 5-2 16,6 8 1-16,4 4-2 15,5 9 1-15,5 4-2 16,5 9 1-16,9 4 0 16,6 0 0-16,4 1 0 15,10-1 1-15,4 4 1 16,25-4 0-16,10 0 0 0,19-12 1 16,9-10 0-16,1-8 0 15,4 5 0-15,1-10 0 16,-15-3 1-16,-5-5 0 15,-10-5 0-15,-4 1 0 16,-10-4 0-16,-5-1 1 16,-5 1-1-16,-4-1 1 15,-6 1-1-15,6 3 0 16,-6 5-1-16,-4 5 1 0,-5-1-1 16,-5 9 1-16,0 0-1 15,0 5 0-15,0-1 0 16,9 4 0-16,1 5 0 15,0 5 1-15,-1 3-1 16,11-8 1-16,-1 0-1 16,10-4 1-16,0-5-1 15,15 0 0-15,-1-4 0 16,6 0 0-16,-6 0 0 16,1-4 0-16,0 0 0 15,-1-5 0-15,-4 0 0 16,-5 1 1-16,-5-1 0 15,-5 1 0-15,-5-1 0 16,1 0 1-16,-6 5-1 16,-4 0 1-16,0 4-1 15,-1 0 1-15,-4 4-1 16,0 0 1-16,0 5-2 0,0 0 1 16,0-1-2-16,-1 1 1 15,6 4-5-15,0-9 1 16,9 0-10-16,5-4 1 15,6-8-1-15,-1-14 0 16</inkml:trace>
  <inkml:trace contextRef="#ctx0" brushRef="#br0" timeOffset="71687.8805">14834 1418 54 0,'-5'30'27'0,"15"5"-29"0,-10-27 50 15,5 14-47-15,-5-1 0 16,0 1-5-16,0-9 0 15,-5-9-11-15,5-17 1 16</inkml:trace>
  <inkml:trace contextRef="#ctx0" brushRef="#br0" timeOffset="71508.5187">14868 1026 59 0,'0'31'29'0,"24"-31"-45"16,-14 0 63-16,-5 4-54 15,0 0 1-15,-5-4-12 16,-5-4 0-16,0 8 15 16,0 5 1-16</inkml:trace>
  <inkml:trace contextRef="#ctx0" brushRef="#br0" timeOffset="12191.0234">5715 2077 21 0,'-20'-4'10'0,"1"12"-3"0,9-8 11 0,-4 0-16 16,-6 0 1-16,-4 4 2 16,0 1 0-16,0 3-6 15,-5 1 0-15,4 0 4 16,-9 4 1-16,5-1-2 15,0 6 0-15,5 3-1 16,0 14 0-16,0-1-1 16,-1 9 1-16,6 4-1 15,0 5 0-15,4 0 0 16,1 4 1-16,4-5-1 16,5 1 0-16,5 0 0 15,10-5 0-15,4-4-1 16,11 0 0-16,13 0-8 15,6-8 0-15,9-18-2 16,15-17 1-16</inkml:trace>
  <inkml:trace contextRef="#ctx0" brushRef="#br0" timeOffset="7567.3715">1951 3127 31 0,'-4'5'15'0,"8"-14"-14"15,-4 9 22-15,10-9-22 16,0 9 0-16,-1-4 0 16,6 4 0-16,4-9-1 15,10-3 0-15,5-1 1 16,5 0 0-16,14 4-3 15,15-8 0-15,-5 0-7 16,5-1 0-16</inkml:trace>
  <inkml:trace contextRef="#ctx0" brushRef="#br0" timeOffset="7236.8661">2436 2658 28 0,'-20'17'14'0,"15"-12"-8"0,10-1 14 16,0-13-19-16,0 14 1 15,-5 3 0-15,-5 1 0 16,10-1-3-16,-10 1 0 0,0 4 2 16,-4 4 0-16,-1 5-1 15,-5 8 1-15,-4 9-1 16,0-1 0-16,-1 10 0 15,1-1 1-15,0 13-1 16,-1-8 1-16,1 8-1 16,-1-4 0-16,6 0 0 15,-1-13 0-15,1 0 0 16,4-13 0-16,0 1 0 16,6-6 1-16,4-3-1 15,0-5 0-15,0 0-1 16,4 1 1-16,1-1 0 15,5-4 0-15,5 0 0 16,-1 0 0-16,1-1 0 16,-1-3 0-16,15-5-3 15,5-4 1-15,5-4-8 16,0-13 1-16</inkml:trace>
  <inkml:trace contextRef="#ctx0" brushRef="#br0" timeOffset="7928.7046">2988 3312 25 0,'5'-12'12'0,"19"16"-8"15,0-13 14-15,0 5-16 16,10 0 1-16,0-5-3 16,5 5 1-16,0-9-3 15,4 13 0-15,1-9-3 16,-5-4 0-16,-6-8-3 15,1 12 0-15</inkml:trace>
  <inkml:trace contextRef="#ctx0" brushRef="#br0" timeOffset="8223.301">3002 3157 35 0,'-4'5'17'0,"33"-10"-22"0,-20 1 34 0,11 0-30 16,4-5 1-16,5-4-5 15,10 0 1-15,4-4-1 16,15-4 1-16,0-9-5 16,10 4 0-16</inkml:trace>
  <inkml:trace contextRef="#ctx0" brushRef="#br0" timeOffset="8812.4157">4092 3459 35 0,'29'4'17'0,"34"-13"-23"0,-44-3 33 15,6-10-28-15,9 1 0 16,4-10-3-16,1-3 1 16,0 4 3-16,-5-5 1 0,0-3-1 15,4 3 0-15,-4 1 0 16,-5 4 1-16,-4-1 1 15,-6 1 1-15,-5 5-1 16,-9 7 1-16,-10 1-2 16,-4 0 0-16,-1 4-1 15,-4 4 1-15,-1 1-2 16,-4 3 1-16,-1 5 0 16,-4 9 0-16,0 13 0 15,0-5 1-15,-1 4-1 16,1 14 1-16,5-9 0 15,-1-5 1-15,1 9-1 16,0 9 0-16,4 0-1 16,1 4 1-16,-1-4 0 15,1 4 0-15,-1 0-1 16,5-5 1-16,6 5 2 16,4 0 0-16,9 1-1 0,15-10 1 15,10 5 0-15,20-9 0 16,33-22-3-16,34-16 0 15,34-40-13-15,43-38 0 16</inkml:trace>
  <inkml:trace contextRef="#ctx0" brushRef="#br0" timeOffset="12942.5023">6049 2253 27 0,'-5'5'13'0,"0"-35"-16"15,5 21 22-15,0 9-19 16,0-9 0-16,0 5 0 15,0 0 0-15,-5 8 0 16,5-8 1-16,0 8 1 16,0 5 0-16,0-5 0 15,0 9 1-15,5 0 0 16,5 4 0-16,9 0 0 16,0-4 0-16,1-4-2 0,-6-1 0 15,11 10 0-15,-1-10 0 16,-10 1-1-16,-4-5 1 15,5 5 0-15,-6-1 0 16,-14 5-1-16,1 9 0 16,-16 4 0-16,-4-5 0 15,0 1 0-15,0 8 0 16,-1-4-1-16,1 4 1 0,0-9 0 16,5 5 0-16,-1 0 0 15,6-9 0-15,-1 0 0 16,1 1 0-16,4-1 0 15,0-4 0-15,5 0 0 16,0-5 0-16,5 5 0 16,5-4 0-16,0-1 0 15,5 1 1-15,4 0-1 16,6-1 1-16,-6 1-1 16,6-1 1-16,14-3-1 15,-5-1 0-15,0-4-3 16,5 0 1-16,-5 0-5 15,0-9 0-15,-10 1-4 16,10-9 0-16</inkml:trace>
  <inkml:trace contextRef="#ctx0" brushRef="#br0" timeOffset="13330.9767">6020 2512 17 0,'-5'-5'8'0,"19"-3"-4"0,-9-5 8 0,0 4-12 16,0 1 1-16,-5-1 2 15,0 0 0-15,0 1-2 16,0 3 1-16,0 5 1 16,0 0 1-16,0 0-1 15,0 5 1-15,5-5-2 16,0 0 1-16,4 0-2 16,15 0 0-16,1 4-1 15,-1-4 1-15,-5 0-1 16,6 0 0-16,-6 0-2 15,0 0 1-15,1 0-3 16,-11 4 0-16,1 1-5 16,-5-5 0-16</inkml:trace>
  <inkml:trace contextRef="#ctx0" brushRef="#br0" timeOffset="14322.9867">6756 1866 22 0,'-5'0'11'0,"5"39"-10"16,0-35 14-16,0-4-15 16,0 0 1-16,0 0 2 15,0 9 0-15,0-1-2 16,-5 5 0-16,0 4 3 15,0 5 0-15,1 4 0 16,-1 8 1-16,5 1-2 16,0-5 1-16,0 13-2 15,0-5 0-15,5-3-1 16,-1-9 0-16,1 0-1 16,5-5 0-1,0-8 0-15,19 4 1 16,-10 0-1-16,0-12 0 15,6-1 0-15,-6-4 1 16,0 0-1-16,1 0 1 16,-1 0-1-16,1 0 1 15,-6-9-1-15,-4 14 0 16,-1-5 0-16,1 0 0 0,5 4 0 16,-15-4 0-1,0 0-1-15,9-4 0 0,1 4-2 16,-5 0 1-16,-5-5-5 15,0 5 0-15,0 5-4 16,5-14 0-16</inkml:trace>
  <inkml:trace contextRef="#ctx0" brushRef="#br0" timeOffset="13812.2195">6722 1814 21 0,'0'0'10'0,"5"-4"-12"15,-5 4 14-15,0 0-13 16,0-4 0-16,0 4 1 15,0 0 0-15,0 0 2 16,0 4 0-16,5-4 1 16,-1 4 1-16,6 5 0 15,0-1 1-15,9-8-1 16,5 5 1-16,5-1-2 0,-4-8 0 16,4-1-3-16,0 1 1 15,0-4-2-15,0 3 1 16,0-3-3-16,0-1 0 15,-14 0-7-15,-1 9 1 16</inkml:trace>
  <inkml:trace contextRef="#ctx0" brushRef="#br0" timeOffset="14953.6343">7226 1896 26 0,'0'-13'13'0,"9"17"-13"0,-9-4 20 16,5-8-18-16,0-1 0 16,0 1 1-16,0-1 1 15,-5 9-4-15,0 0 0 16,0 4 3-16,0 5 0 16,-5 0 0-16,0 3 0 15,0 6-1-15,-5-1 0 16,6 4-1-16,-6 5 0 0,-5 4-1 15,1 1 0-15,-1-6-1 16,-4 1 1-16,9 0-1 16,1-4 1-16,-1 3 0 15,5-3 0-15,0 4 0 16,0-9 1-16,5-4-1 16,0-5 0-16,0 5 0 15,0 0 1-15,5-8-1 16,0-5 0-16,14 0 0 15,1-9 1-15,-1 9-1 16,1 0 1-16,-1 0-1 16,-5-13 1-16,6 9-1 15,-1-5 1-15,-4 9-1 16,-1-8 1-16,1 3-1 16,-5 5 1-16,-1 0-1 15,-9 0 1-15,0 0-2 16,0 0 1-16,0 5-3 0,0-5 0 15,0 8-7-15,-5 1 1 16,5-1-3-16,0-8 1 16</inkml:trace>
  <inkml:trace contextRef="#ctx0" brushRef="#br0" timeOffset="15822.95">7662 1754 30 0,'-10'0'15'0,"15"17"-16"15,-5-17 27-15,0 0-25 16,0-8 0-16,0-1 1 16,0 9 0-16,0 0-3 15,0 0 1-15,5 0 1 16,-1 4 1-16,1-4-1 0,5 0 1 15,0 5-1-15,4-1 1 16,1-4-1-16,-6 9 0 16,6-5 0-16,-1 0 0 15,6-8 0-15,-6 4 0 16,1 4-1-16,-5 0 0 16,4-4 0-16,1 0 0 15,4 5 0-15,-14-1 1 16,0 0-1-16,4 5 0 0,-9 0 0 15,0-5 0-15,0 0 0 16,0 0 1-16,0 5-1 16,0 0 0-16,-5 8 0 15,1 0 1-15,4-8-1 16,-5 8 1-16,0 0-1 16,5 5 1-16,0-1-1 15,-5 5 0-15,5 4 0 16,0-4 0-16,0 0 0 15,0 0 0-15,-5 4 0 16,5-9 0-16,0 5 1 16,0 0 0-16,0 0 0 15,0 0 1-15,5 0-1 16,0-1 0-16,0-12 0 16,0 4 0-16,-5-4-1 15,4 0 1-15,-4-4 0 16,0 0 0-16,-4-5 0 0,-1 0 1 15,-5 0-1-15,0 1 1 16,1-5-2-16,-6 0 1 16,1 0-1-16,-6 8 1 15,1-8-2-15,0 5 1 16,4-10 0-16,-9 1 1 16,-15 4-2-16,10-4 1 15,0 4-2-15,0 0 0 16,0 0-3-16,0-5 1 0,0 5-4 15,4 0 1-15,6 0-7 16,9 0 1-16</inkml:trace>
  <inkml:trace contextRef="#ctx0" brushRef="#br0" timeOffset="16424.9089">8524 1875 14 0,'-10'-5'7'0,"-9"-3"4"0,14-1 1 0,0 0-9 16,-5 1 0-16,-4-1 2 15,4 1 1-15,5 3-7 16,0 1 1-16,-9 0 4 16,9 4 1-16,0 4-2 15,0 5 0-15,-4 12 0 16,-1 1 0-16,5 3-1 15,10 6 1-15,0 7 0 16,4 5 1-16,6 9 0 16,-1 4 0-16,11 17-1 15,-11-4 1-15,6 9-1 16,-11-10 1-16,1 19-2 16,-10-6 0-16,-10 5-3 15,-19 9 0-15,-10 4-4 16,-4-8 0-16,-10-1-10 15,4-4 0-15</inkml:trace>
  <inkml:trace contextRef="#ctx0" brushRef="#br0" timeOffset="69076.1213">9066 1522 16 0,'-14'-5'8'0,"14"-3"1"16,0 8 8-16,0-9-16 0,0 9 0 16,-5 0 3-16,5-4 1 15,0 4-5-15,0 0 1 16,0 0 2-16,0-9 0 16,0 9 0-16,14-9 0 15,15 1-2-15,0-1 0 16,15-8-1-16,4-5 0 15,6 1 0-15,-6-1 0 16,-4-3 0-16,-6-1 0 16,1 4 0-16,-10 5 1 0,0-9 1 15,-5-4 0-15,-4-4-1 16,-6-14 1-16,1 5-1 16,-5-4 0-16,-6 4-1 15,1 0 0-15,-5 4-1 16,-5 0 0-16,1 5-1 15,-6 4 1-15,0 8-1 16,1 9 1-16,-6 13 0 16,-9 9 1-16,0 12-1 15,-1 18 0-15,6 13 1 16,-5 17 1-16,4 8-1 16,1 14 1-16,14 16-1 15,0 9 1-15,5 5-1 16,0 0 1-16,5-10-1 15,5-7 1-15,-10 3-2 16,5 1 0-16,-5-13-1 0,-5-9 0 16,0-9 0-16,0-8 1 15,-5-13-1-15,-4-13 0 16,-1-8 0-16,6-1 0 16,4-21 0-16,5-13 1 15,0-13-2-15,-5-4 1 16,5-13-2-16,5-9 0 15,0-8-2-15,4-9 0 16,1 0 1-16,-10 4 0 0,0 5 1 16,0 4 1-16,-5 0 3 15,0-5 1-15,-4 10 2 16,-6-6 0-16,1 6 0 16,-6-1 1-16,1 5-2 15,-15-5 1-15,5 9-1 16,5 8 1-16,4 1-1 15,6 3 1-15,9 1 0 16,0 9 0-16,15-1 0 16,4-4 0-16,6 0-1 15,4 4 0-15,10-3 0 16,0 3 0-16,5-4-1 16,4 4 1-16,1-3-1 15,-1 3 1-15,1-4-1 16,-1-4 1-16,-4 4-1 15,-5 4 0-15,-5-4 0 16,0 5 1-16,-9-5-1 16,-1-4 0-16,-4 4-1 0,-6 0 1 15,-4 8 0-15,0-3 1 16,-5 8-2-16,0 0 1 16,0 0-1-16,0 0 1 15,-5 0-1-15,5 13 1 16,0 0-1-16,0 0 0 15,5 0-1-15,5 4 1 16,-1-4 0-16,6-5 1 0,14 1-1 16,0-1 0-1,0-3-1-15,5-10 1 0,0-3 0 16,-5-5 0-16,-5 9-1 16,-5-5 1-16,1 0 0 15,-6 1 1-15,1 4-1 16,-5-9 1-16,-1 4 0 15,-9 9 0-15,5-4-1 16,5-1 1-16,-1 1-1 16,-9 4 1-16,5 0 0 15,-5 4 1-15,0 1-2 16,10 3 0-16,-5 1 0 16,5 4 0-16,4 0 0 15,10 0 0-15,0-9-2 16,1 9 0-16,-1-5 0 15,5-8 1-15,0 5 0 16,0-10 0-16,-5 10 0 16,-4-14 1-16,-6 1-1 15,1 3 1-15,-6 1 0 0,1-5 0 16,-5 1 0-16,-5 8 1 16,0 0 0-16,0 0 1 15,0 0-2-15,5 0 1 16,0 8-2-16,4 1 0 15,1 4-3-15,0 0 0 16,4 4-8-16,-4-8 1 16</inkml:trace>
  <inkml:trace contextRef="#ctx0" brushRef="#br0" timeOffset="26678.4477">1113 5108 31 0,'-19'4'15'0,"5"-4"-12"15,14 0 15-15,-5 0-20 16,0 0 0-16,-5 0 0 0,1 0 0 15,-1 0 2-15,-5 0 1 16,1 4-2-16,-6 1 0 16,1-1 2-16,0 4 0 15,-6 1 0-15,-8 4 1 16,3 9-1-16,6-5 1 16,0 0 0-16,0 9 0 15,4-5-2-15,6 9 1 16,4-8-1-16,1 0 0 0,4 3 0 15,5-7 1-15,0-1-2 16,5 13 1-16,4 0 0 16,15-4 0-16,6 0 0 15,8 4 0-15,-4 0 0 16,10 0 0-16,-5-8 1 16,4-9 0-16,-4-9 0 15,-5 0 1-15,0-12-1 16,-5-5 1-16,0-5-1 15,-5-12 0-15,0 4-1 16,-4-8 1-16,-6-9-1 16,1 0 0-16,-6-4-1 15,-4-1 1-15,0 5 0 16,-5-4 0-16,-5 8 0 0,0 9 1 16,-4 0-1-1,-6 4 0-15,1 4 0 16,-1 10 0-16,5-1 0 0,1 8 0 15,-1 1 0-15,5 0 0 16,0 4 0-16,5 0 0 16,5-13-1-16,5 13 1 15,4-5-1-15,6 1 0 16,-1 4 0-16,5 4 0 16,1-4 0-16,-1 9 0 15,0 0 0-15,-5-1 0 16,-4 5 0-16,-1 4 1 0,-4 1 0 15,0 3 0-15,-5 1 0 16,-5 4 1-16,0 12-1 16,-5 1 1-16,5 13 0 15,-5-9 0-15,0 0-1 16,0 13 1-16,0-9-1 16,5 0 0-16,0 1 0 15,5-5 0-15,5-4-3 16,0-5 0-16,4-12-6 15,10-10 0-15</inkml:trace>
  <inkml:trace contextRef="#ctx0" brushRef="#br0" timeOffset="27399.8794">1971 4255 22 0,'-5'13'11'0,"5"-4"-10"15,0-5 12-15,0-4-13 16,0 4 0-16,0 1 0 16,0 3 0-16,0 1 1 15,-5 4 0-15,0 4 0 16,0 0 0-16,1 5 0 16,-1-1 0-16,5 1 0 15,-5 8 0-15,0 0-1 16,0-4 1-16,0 0-1 15,0 8 0-15,-4-8 0 16,4 0 0-16,5-5 0 0,-5 5 1 16,5-4 0-16,0-5 0 15,0-4 0-15,0 4 1 16,5-8-1-16,0-5 0 16,4 5-1-16,-4-5 1 15,5 5-1-15,0-1 1 16,-1-4-1-16,1 1 0 0,5-1 0 15,-1 0 1-15,1-4-1 16,-1 5 0-16,1-1 1 16,4 0 0-16,-4-4-1 15,-1 0 1-15,1 0-1 16,-6-4 0-16,-9 4-3 16,0 0 0-16,0 0-6 15,0-4 1-15</inkml:trace>
  <inkml:trace contextRef="#ctx0" brushRef="#br0" timeOffset="27908.6707">2116 4199 17 0,'-10'9'8'0,"1"-31"-3"0,9 18 7 15,-5 0-11 1,0 4 0-16,0-9 0 16,0 1 1-16,5 8-3 15,-5-9 1-15,5 0 1 16,-4 5 1-16,4 0-1 16,0-1 1-16,0-3-1 15,4 3 0-15,6 1 1 16,5 0 1-16,4 4-1 15,5-9 1-15,5 5-1 16,15-5 0-16,4 1-1 16,-4-5 1-16,-5 4-2 15,-10-4 0-15,-5 9 0 16,0 0 0-16,-9 4 0 16,-6 0 0-16,1 0-2 15,-5 0 0-15,-5 0-6 16,5 4 0-16</inkml:trace>
  <inkml:trace contextRef="#ctx0" brushRef="#br0" timeOffset="28494.5748">2445 4346 22 0,'-4'4'11'0,"8"-17"-11"15,-4 13 13-15,0 0-13 16,5-4 1-16,-5 4 1 15,0 0 1-15,0 0-2 16,0 0 1-16,-5 4 1 16,1 5 1-16,-1-1-1 15,0 5 1-15,0 0-2 16,-5 4 1-16,5 9-3 16,1-9 0-16,-6 1 0 15,5 12 0-15,0-9-1 16,5 1 1-16,-5-1-1 15,5-3 1-15,0-6 0 16,5 1 0-16,5-8 0 0,-5-1 0 16,0 5 0-16,4-14 1 15,6 5-1-15,4 0 1 16,-4 0 0-16,4 0 0 16,0-4-1-16,1 0 1 15,-1 4-1-15,-4-5 0 16,-1-3 0-16,1 8 1 15,-5-9-1-15,4 5 0 16,-4 0-1-16,-10 4 1 0,0 4-2 16,-5-13 0-16,5 14-6 15,-5-5 0-15,5 0-2 16,0 0 1-16</inkml:trace>
  <inkml:trace contextRef="#ctx0" brushRef="#br0" timeOffset="35593.2745">2935 3915 19 0,'0'4'9'0,"4"-25"-6"0,-4 12 14 15,0 9-15-15,0 5 0 16,0 8 1-16,0-5 1 0,0 5-5 16,5 0 1-16,0 4 2 15,5-4 1-15,-1 4-2 16,1-4 1-16,0-4-2 16,0-1 1-16,-1 1-1 15,1 0 1-15,0-1-1 16,-1-8 1-16,-4 5-1 15,0 8 0-15,5-9 1 16,-1 0 0-16,1 0-1 16,-5 1 1-16,5-1-1 15,-15 9 1-15,10-4-1 16,-10-1 1-16,0 1-1 16,0 8 1-16,5-4 0 15,-5 8 0-15,0 5-1 16,0 0 1-16,1 4-1 15,-1 5 1-15,5-5-1 0,0-4 1 16,0 8-1 0,5 1 1-16,-5 3-1 0,4-3 1 15,11 3-1-15,-10-3 0 16,5-9 0-16,-1 0 1 16,6-5-1-16,-6 1 0 15,1-5 1-15,-5-9 1 16,-5 10 0-16,5-14 0 15,-5 5 0-15,-5-5 1 16,0 0-1-16,-9-4 1 0,-1 0-1 16,-4 4 1-16,-1-4-2 15,1 0 1-15,-5 0-2 16,0 0 1-16,-1 0-3 16,-4 0 1-16,5-4-1 15,0 0 0-15,-5 0-3 16,5 4 1-16,4 4-5 15,1-4 1-15,4 0-4 16,10 4 0-16</inkml:trace>
  <inkml:trace contextRef="#ctx0" brushRef="#br0" timeOffset="35594.2763">3579 5241 20 0,'-5'0'10'0,"0"-4"-5"16,5 4 12-16,0 0-16 15,0 0 0-15,0 0 0 16,0 0 1-16,10 0-2 15,-1 0 1-15,1 0 1 16,5 4 1-16,4 5-1 16,5-5 0-16,0 5 0 0,5-5 1 15,10-4-2 1,0 0 0-16,0 0-1 0,4-9 1 16,-9 9-3-16,0-8 1 15,-5-1-4-15,-5 0 1 16,-9 1-5-16,-5-1 0 15</inkml:trace>
  <inkml:trace contextRef="#ctx0" brushRef="#br0" timeOffset="35596.2776">3627 5043 29 0,'-10'-4'14'0,"15"-1"-14"15,-5 5 23-15,0 0-23 16,5-4 0-16,0-4-1 16,5 3 0-16,-1-3 2 15,6 3 0-15,-1 1 0 16,6 8 0-16,9 1 0 15,14-1 1-15,6 0-1 16,4-4 0-16,5 0-9 16,0-4 1-16,-4-5-3 15,-6-12 1-15</inkml:trace>
  <inkml:trace contextRef="#ctx0" brushRef="#br0" timeOffset="38102.6156">7550 3429 21 0,'0'4'10'0,"5"9"-11"16,-5-13 19-16,0 0-17 15,0 0 1-15,0 4 3 16,0 0 0-16,0 1-6 16,0 3 1-16,-5 1 3 15,0 8 0-15,0 5-1 16,-4 4 1-16,-1 4-2 16,0 0 0-16,1 4-1 15,-6 5 0-15,5 0 0 0,1-5 0 16,-1 1 0-16,0-1 0 15,6-8 0-15,-1-5 0 16,5 5 0-16,0-8 1 16,0-6-1-16,5-3 0 15,4-9 0-15,6 0 0 16,-1-4 0-16,6-1 0 16,4 1 0-16,5-9 0 15,-5 5 0-15,0-1 0 0,1 9 0 16,-6-4 1-16,-4 4-1 15,-6-5 0-15,1 5-2 16,-10 0 0-16,0 0-4 16,5 5 0-16,-5-5-4 15,0 4 1-15</inkml:trace>
  <inkml:trace contextRef="#ctx0" brushRef="#br0" timeOffset="36903.1418">6916 3907 27 0,'9'4'13'0,"-9"26"-13"0,0-30 22 16,5 0-22-16,5 0 0 16,0 0 1-16,-1-4 0 15,6-1-2-15,-1 1 0 16,6 0-1-16,-6 4 1 16,6-5-5-16,-1 1 1 15,5 4-3-15,5 4 0 0</inkml:trace>
  <inkml:trace contextRef="#ctx0" brushRef="#br0" timeOffset="37503.1835">7536 3321 9 0,'0'-9'4'0,"0"18"-2"15,0-9 2-15,0 0-3 16,0 0 0-16,0-9 5 16,0 9 0-16,0-4-5 15,0 4 0-15,0 0 4 16,4 4 0-16,1 1 0 16,0-1 1-16,10 0-3 15,9 1 1-15,5-5-2 16,0 0 0-16,0 0 0 15,5-5 0-15,-10 5-2 16,-4 0 0-16,-6 0-2 16,1 0 0-16,-6 0-1 15,-9 0 1-15,0 9-6 16,0 0 0-16,0-1 0 16,-5 1 0-16</inkml:trace>
  <inkml:trace contextRef="#ctx0" brushRef="#br0" timeOffset="38883.9352">8034 3467 21 0,'0'9'10'0,"0"-39"-9"16,0 21 16-16,0 1-15 15,0 8 1-15,0-9 2 16,-4 9 1-16,-1 9-7 15,0-5 0-15,0 5 5 16,0-1 0-16,-4 1-2 16,-1 4 1-16,-10 4-3 15,1 0 1-15,0 5-1 16,4-1 1-16,1 1-1 16,-1-1 0-16,1 1-1 15,-1-1 1-15,5 5 0 16,1-4 0-16,4-1 0 15,0-4 0-15,5-4 0 0,5 5 0 16,0-6 0-16,9-7 1 16,1 8-2-16,4-13 1 15,1 4 0-15,-1 0 1 16,0-8-1-16,5-9 0 16,1 4 0-16,-1-3 1 15,5 3-1-15,-5 0 1 16,0-4-1-16,-4 5 0 0,-6-1 0 15,-4 5 1-15,0-5-1 16,-10 9 1-16,0 0-1 16,0 5 0-16,0-1-2 15,0 0 1-15,0 0-4 16,0 1 1-16,0-5-7 16,9 0 1-16</inkml:trace>
  <inkml:trace contextRef="#ctx0" brushRef="#br0" timeOffset="39731.9364">8432 3200 24 0,'9'0'12'0,"-14"22"-10"0,5-31 16 0,5 14-17 16,-5-5 1-16,5 4 1 15,-5-4 1-15,5 4-5 16,0 1 0-16,5 8 3 16,-6-9 1-16,1-4-1 15,0 8 0-15,5-3-1 16,-1 8 1-16,-9-13-1 15,5 8 1-15,-5-3-2 16,0 3 1-16,0 1-1 16,0-1 1-16,0 10-1 15,0-1 0-15,0 0 0 16,0 5 0-16,0 3 0 16,0-3 0-16,0 4-1 15,-5-5 1-15,5 1 0 16,-4 4 1-16,-1 0-1 15,5-5 1-15,-5 5-1 16,0 4 1-16,0 0-1 0,5-8 1 16,0 3-1-16,-5-3 1 15,5 0-1-15,0-1 0 16,0 1 0-16,-4-9 1 16,4 8-1-16,-5-8 0 15,5 4 1-15,-5-4 0 16,5 4-1-16,0-4 1 15,-5 4 0-15,5-4 0 16,0-4 0-16,0 0 0 0,-5-1-1 16,5 1 1-16,-5-5 0 15,0 0 1-15,5 1-1 16,-4 3 0-16,-1-8 0 16,-10 5 0-16,-4-1 0 15,-1 0 0-15,6 1-1 16,-5-5 1-16,-1 8-1 15,-4-8 0-15,0 0-2 16,-10-8 1-16,0-1-4 16,-5 0 0-16,-4 5-8 15,-11 8 0-15</inkml:trace>
  <inkml:trace contextRef="#ctx0" brushRef="#br0" timeOffset="36557.2569">6988 3739 13 0,'-5'17'6'0,"15"-34"3"0,-10 17 1 16,0 0-10-16,0-5 0 16,0 5 0-16,0 0 0 15,5-4-1-15,10-5 1 16,-6 5 0-16,1 8 0 16,0-8 0-16,-1 0 1 0,-4 4 0 15,5 0 0-15,-1 0 0 16,1 0 0-16,0 4-1 15,4-4 1-15,-4 4-1 16,5 1 1-16,-6-1-1 16,1 5 0-16,-5 4 0 15,0-9 1-15,-5 9-1 16,0-5 1-16,-10 5 0 16,5 5 0-16,-5 3-1 15,1 1 0-15,-6-1-1 16,1 1 1-16,-6-1-1 15,1 5 1-15,0-5-1 16,-1-3 1-16,-4-1-1 16,9 4 1-16,1 1 0 15,-10-5 0-15,4-4 0 16,16 4 0-16,-11-4 0 16,5 0 0-16,5-4 0 0,10 4 0 15,-5-5 0-15,5-8 1 16,0 5-1-16,0 3 1 15,9-8 0-15,1 5 1 16,-1-1-1-16,11 0 0 16,-6-4 0-16,5 4 1 15,5-4-2-15,-9 0 1 16,4 0-1-16,-5 0 1 16,1 9-1-16,-6-5 0 0,1-4-1 15,-1 0 1-15,-4 5-3 16,0-5 1-16,-1 0-5 15,-4 4 1-15</inkml:trace>
  <inkml:trace contextRef="#ctx0" brushRef="#br0" timeOffset="35598.293">5855 4638 4 0,'0'0'2'0,"-5"-4"4"16,5 0 3-16,0-1-4 15,0 1 1-15,0 4 3 16,-5 4 0-16,0-4-11 16,1 5 0-16,-1-1 8 15,5 0 0-15,0 1-4 16,0-5 1-16,5 4-2 16,-1 0 1-16,6 1-2 15,0-5 1-15,4 0-1 16,1-5 0-16,4 1-1 15,1-5 1-15,4-4 0 0,0-4 0 16,5 0-1-16,0-4 1 16,5 8 0-16,-5-9 0 15,-5 1 1-15,1 3 0 16,-11 1 0-16,-4 4 0 16,0-4 1-16,-10 8 0 15,-10 1 0-15,0-5 0 16,0 4-1-16,-4 5 1 0,-1 0-2 15,1 4 0-15,-1 0-1 16,6 0 1-16,-6 4-2 16,1 5 1-16,-6 3 0 15,1 1 0-15,-1 5 0 16,1 7 0-16,0 1 1 16,-1 4 0-16,1 5 0 15,0 4 0-15,-1-1 0 16,6-3 1-16,-1-5-1 15,1 4 0-15,4-4 0 16,5 5 0-16,5-5 0 16,0 4 0-16,5-3 0 15,9-6 0-15,6 1 0 16,9-4 1-16,10-5-1 16,14-4 1-16,10-9-4 15,19-17 1-15,1-17-8 16,4-17 1-16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2:53.96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-24284-457 27 0,'-24'-4'13'0,"14"4"-6"16,10 0 13-16,0 0-19 15,-4-4 0-15,-6 4 0 0,0 0 0 16,-4-9-2-16,4 13 1 15,0 5 1-15,1 0 0 16,-1 8 0-16,0 4 0 16,1 5 1-16,-1 4 0 15,5 5 0-15,0 3 0 16,0 1-1-16,0 4 0 16,1-8-1-16,4 8 1 15,0 4-1-15,0-8 0 0,4-13 0 16,6 0 1-16,5-5-1 15,-1-8 0-15,1-4 0 16,4-5 0-16,-4-8 0 16,4-1 1-16,-4-8-1 15,-1 0 1-15,1-8-1 16,-6-1 1-16,1 5-1 16,0 0 1-16,-1-5-1 15,1-3 1-15,0 7-1 16,-1 1 1-16,1 4-2 15,0 0 1-15,-1 5 0 16,1 3 0-16,-5 5 0 16,0 9 0-16,5 4-1 15,-6 13 1-15,1 12 0 16,-5 27 0-16,5 8 0 16,0 18 0-16,9 3 0 15,1 5 0-15,4 9 0 16,10-5 1-16,-4-4-1 15,-1-13 0-15,-5-4 0 0,1 0 1 16,-11-13-1-16,-9-13 0 16,0-9 0-16,-5-8 0 15,1-5-1-15,-11-8 1 16,1-9-1-16,-11-8 1 16,1-5-1-16,0-4 1 15,-5-17-1-15,5-4 1 16,-5-14 0-16,-5-4 0 0,5 1 0 15,0-10 0-15,4 1 0 16,6 0 0-16,4 8-1 16,6 4 0-16,9 1-2 15,9 0 0-15,6-5-6 16,9 4 0-16,10 1-2 16,24-5 0-16</inkml:trace>
  <inkml:trace contextRef="#ctx0" brushRef="#br0" timeOffset="285.0016">-23460 176 36 0,'-10'26'18'0,"10"-22"-20"0,0 5 36 16,0 8-33-16,0 9 0 15,-5 8 1-15,0 9 0 16,0 5-3-16,-4 3 0 16,4-3 1-16,0-1 0 15,0 0-4-15,5 1 0 16,10-18-8-16,4-4 1 15</inkml:trace>
  <inkml:trace contextRef="#ctx0" brushRef="#br0" timeOffset="1036.0781">-22845-173 30 0,'-20'5'15'0,"25"-10"-10"16,-5 5 20-16,0 0-24 15,0 0 1-15,0 0 1 16,0 0 1-16,0 0-5 15,0 0 0-15,0 5 3 0,0 3 0 16,0 5-1-16,-5 9 1 16,5 8-1-16,0 9 0 15,0-5 0-15,5-4 0 16,5 0-1-16,4-8 0 16,1-5 0-16,4-8 1 15,1-5-1-15,4-4 0 16,5 0-1-16,5-9 1 15,-5 1-1-15,-5-5 1 0,-4-4-1 16,-1 4 0-16,-5-9 0 16,1 1 1-16,-5-1 0 15,4 1 1-15,-4-1-1 16,0 1 0-16,-1 3 0 16,1 5 1-16,0 5-1 15,-6-1 1-15,-4 9-1 16,5 9 1-16,5 17-1 15,-5 12 1-15,0 14 0 16,0 4 1-16,-5 22-1 16,0 3 0-16,0 5 1 15,0 5 0-15,4 8-1 16,1 0 0-16,0-4-1 16,0 4 1-16,0-5-1 15,-5-12 0-15,0-9-1 16,-5-4 0-16,-5-9 1 15,-4-4 0-15,-1-13-1 0,-14-8 1 16,5-9 0-16,-10-9 1 16,-5-13-1-16,-14-4 1 15,-5-8-2-15,5-10 1 16,-1 1-1-16,1 0 1 16,5-9-4-16,9-4 0 15,15-9-4-15,24-8 0 16,9-5-5-16,25-8 1 15</inkml:trace>
  <inkml:trace contextRef="#ctx0" brushRef="#br0" timeOffset="1546.3277">-23073-870 35 0,'-29'9'17'0,"39"-14"-20"0,-10 5 29 15,0 0-25-15,0 0 1 16,5-4 0-16,4-5 0 16,6-4-4-16,4-4 1 15,1 0 0-15,4-5 1 16,0 1-2-16,0-1 0 15,0 5-1-15,1 0 1 16,-1 4 0-16,-5 0 1 16,1 5 1-16,-6-1 1 0,1 0 0 15,-1 5 1-15,6 4 0 16,-1 0 0-16,0 0-1 16,-4 9 0-16,-1 4 0 15,1 4 0-15,4 4-3 16,1 1 1-16,4-5-9 15,5 0 1-15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3:03.0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-19290 869 55 0,'-29'26'27'0,"38"-9"-39"0,-4-8 52 15,0-1-45-15,5 1 1 16,-5-5-15-16,4 5 0 0,1-5 17 16,0-4 0-16</inkml:trace>
  <inkml:trace contextRef="#ctx0" brushRef="#br0" timeOffset="675.0718">-18526 1209 29 0,'-24'5'14'0,"19"-14"-12"15,15 9 24-15,-1 0-23 16,1 0 0-16,0 0 1 16,4 0 0-16,10 0-6 0,1 0 0 15,4 4 2-15,3-4 1 16,12 0-10-16,5 0 0 15,9-8-2-15,14-1 1 16</inkml:trace>
  <inkml:trace contextRef="#ctx0" brushRef="#br0" timeOffset="405.4506">-18608 1390 21 0,'-5'4'10'0,"14"-8"-5"0,-9 4 10 16,5 0-13-16,5 0 0 16,-10 0 0-16,10 0 1 15,4 0-4-15,1 4 1 16,-1-4 1-16,1 5 1 16,4-1-2-16,10 0 1 0,0-4-4 15,5 0 1-15,-1-4-6 16,1-5 0-16</inkml:trace>
  <inkml:trace contextRef="#ctx0" brushRef="#br0" timeOffset="1067.0782">-17579 1433 35 0,'-34'30'17'0,"10"13"-22"16,19-34 34-16,0 0-28 15,1-1 1-15,-1-8-1 16,0-8 1-16,5-1-3 16,0-8 0-16,5-5 1 15,4-4 1-15,6 1-1 16,-1-6 0-16,1 6 1 15,-1-1 0-15,1 4 0 16,0 1 0-16,-1 4 0 16,1-1 1-16,-1 5 1 15,-4 5 1-15,-1-1-3 16,1 5 0-16,-5 4-1 16,0 8 1-16,-5 10-1 15,0 16 0-15,-5 9-3 0,0 9 1 16,0 4 2-16,0 4 0 15,1 0-3-15,4-12 0 16,0-14-9-16,9-4 1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3:23.723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-8951-1369 26 0,'-28'8'13'0,"-11"5"-8"16,29-13 19-16,10 4-23 16,0 5 1-16,0 0 0 15,10-1 1-15,0 18-4 16,9 9 1-16,-4 3 3 15,3 10 0-15,6 16-1 16,1 14 0-16,-1 16-1 0,4 18 1 16,1 13-1-16,-10 4 1 15,-9 13-4-15,-15 5 1 16,-19-9-8-16,-24 8 1 16,-10-13-4-16,-8-21 1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21.31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68 9 22 0,'-34'4'11'0,"14"-4"-5"16,16 0 12-16,-1 0-16 15,0 0 1-15,5-4 0 16,0 4 0-16,0 0-4 16,0 0 0-16,0-9 2 0,0 9 1 15,0 0-2-15,0 0 0 16,0 5 0-16,10 8 1 16,4 17-2-16,6 13 1 15,9 30 0-15,0 17 0 16,0 31 1-16,9 8 0 15,-8 39 0-15,-6 30 0 16,0 17 0-16,0 26 0 16,0 22-2-16,5 4 0 15,5-9-8-15,10-12 0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01.94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-16501 2987 29 0,'-19'13'14'0,"14"-17"-17"0,5 4 26 16,0 0-22-16,5-9 0 15,-5 1-1-15,0-1 0 16,5 0 0-16,-5 1 0 16,10-1 0-16,-1 1 0 0,6 3-1 15,-6 1 1-15,1 0 0 16,5-1 1-16,-6 1-1 15,11 0 0-15,-6 0 0 16,-4-1 1-16,4 5-1 16,1 0 1-16,-1-4-1 15,-4 4 0-15,-10 0 0 16,0 0 1-16,0 0-1 16,0 4 0-16,0 5 0 15,0-5 1-15,0 5-1 16,0 4 1-16,-10 12-1 15,6-3 0-15,-6 12-1 16,0 1 1-16,-4 4-1 16,4 4 1-16,5 0-2 15,-4 0 0-15,4-4-6 16,10-9 0-16</inkml:trace>
  <inkml:trace contextRef="#ctx0" brushRef="#br0" timeOffset="-1770.5476">-17092 2918 28 0,'-14'18'14'0,"-20"-5"-8"15,24-9 15-15,-4 0-20 16,-1 5 0-16,-9-5 1 15,0 9 0-15,-5 0-3 16,0 0 1-16,5 4 1 16,-6 5 1-16,1 12-1 15,0 5 0-15,-5 4 0 16,1 8 0-16,-1 1 0 16,0 8 0-16,0 1 0 15,5 8 0-15,5-5-1 0,4 1 1 16,6 12-1-16,4-8 1 15,5 9-2-15,5 8 1 16,10-5-2-16,14 6 0 16,15-10-9-16,9-12 1 15</inkml:trace>
  <inkml:trace contextRef="#ctx0" brushRef="#br0" timeOffset="-14607.276">-20617 3788 22 0,'-29'0'11'0,"14"17"-10"16,10-17 16-16,0-4-16 15,0-5 1-15,1 14 0 16,-1-10 0-16,5 5-2 16,0 0 0-16,5 9 2 0,4 4 1 15,6 0-3-15,4-5 1 16,5 10 0-16,6-10 1 16,-1 5-2-16,4 0 0 15,-3-9 0-15,-1 1 1 16,0-5 0-16,-5-9 0 15,0 9-1-15,-5 4 0 16,-19 1 0-16,-4-1 1 16,-16 9-1-1,1 4 1-15,-5-4-1 16,4 9 0-16,-4-5 0 16,5 4 1-16,-1 5-1 15,1-9 0-15,0 1 0 16,4 7 0-16,1-3 0 15,4-1 0-15,5-8 0 16,0 9 1-16,5-5-2 16,5 0 1-16,5 1-2 15,9-1 0-15,10 0-4 16,0-8 0-16,10-5-3 16,19-4 0-16</inkml:trace>
  <inkml:trace contextRef="#ctx0" brushRef="#br0" timeOffset="-13615.5255">-19072 3762 38 0,'-5'0'19'0,"14"56"-26"16,-9-56 37-16,5 9-32 15,5 4 1-15,5-9 0 16,4 5 0-16,5-1 2 15,0-8 0-15,10 0-2 16,-5 0 1-16,5-8 1 16,5-1 1-16,0 5-1 0,-5-13 0 15,-1-1 0 1,1-8 0-16,0-4 0 0,-10 0 0 16,1-9-1-16,-6-4 0 15,-9-4 0-15,-5 4 0 16,-15 4-1-16,-5-4 1 15,-14 17-1-15,-14 9 1 16,-6 13-1-16,6 17 0 16,-1 4-1-16,1 4 0 15,9 5-6-15,5 4 1 0,4 5-3 16,11 4 0-16</inkml:trace>
  <inkml:trace contextRef="#ctx0" brushRef="#br0" timeOffset="-12745.5395">-18385 3646 24 0,'-14'-4'12'0,"14"-1"-14"16,0 5 19-16,0 0-17 0,0 0 1 15,0 0 1-15,0 5 0 16,0-1-2-16,5 9 1 16,-1 4 1-16,1 5 0 15,5-1-1-15,5 1 1 16,4-1-1-16,0 1 1 15,6-9-2-15,-1 0 1 16,0-5 0-16,0-3 1 16,5-10-1-16,-5-3 0 15,-4-14-1-15,4 1 1 16,-5-5 0-16,-14-4 0 16,-5-9 0-16,-5 0 0 0,1-4-1 15,-6 4 1-15,-9 1-1 16,-1 3 1-16,1 1-1 15,-1 8 0-15,1 13 0 16,0 4 0-16,-1 5-1 16,1 13 1-16,4-9 0 15,1 13 0-15,-1 8-1 16,6 1 1-16,-1 8 0 16,5 4 0-16,5-4-1 15,5 5 1-15,5 8 0 16,4-9 0-1,10 9-2 1,-4-8 1-16,-1-1-1 16,0-4 1-16,1 5-1 15,-6-9 0-15,1 4 1 0,-1 4 1 16,-4-8 0-16,0 17 0 16,4 9 1-16,-9-1 0 15,0 10-1-15,-5-1 1 16,0 13-2-16,-5-4 0 15,0 4-1-15,1-4 1 16,-1-13 0-16,0 0 0 16,-5 0 1-16,0-13 0 15,1-4 2-15,-6-9 0 16,1-9 0-16,-6-3 0 16,1-1 0-16,-5-17 0 0,4-17-1 15,-4-5 1-15,0-8-2 16,0-9 1-16,-1-8-1 15,6-1 0-15,0-3-1 16,4-1 0-16,-4 9-3 16,9 0 1-16,5-4-6 15,15 8 0-15,9 9 0 16,10-5 0-16</inkml:trace>
  <inkml:trace contextRef="#ctx0" brushRef="#br0" timeOffset="-615.4371">-16825 3426 25 0,'5'18'12'0,"0"-18"-8"15,-5 0 11-15,4 8-15 16,-4-8 0-16,0-8 1 15,0 12 0-15,0 5 0 16,-4-1 0-16,-1 5 1 16,-5 4 1-16,0 5-1 15,1 4 1-15,-6 4-1 16,1 4 1-16,4 1-2 16,0 3 0-16,1 1-1 15,4 0 0-15,5-5 0 0,0-3 1 16,0-6-2-16,5-3 1 15,4-9-1-15,6 0 1 16,-1-9-1-16,6-4 0 16,4-9 0-16,0-4 0 15,5-4 1-15,-5-9 0 16,1 1-1-16,-6-6 1 16,0 1 0-16,1 0 0 15,4 4 0-15,-5 1 0 0,5-1 0 16,1 4 1-16,-6 1-1 15,0 8 1-15,-4 0-1 16,-5 4 0-16,-1-8 0 16,1 13 1-16,-10 4 0 15,5 4 0-15,-10 0 0 16,5 5 1-16,-5 8-1 16,0 13 0-16,1 5 0 15,4 12 0-15,0 13-1 16,-5 9 1-16,5 4-1 15,-5 9 0-15,0 4 0 16,0-8 1-16,-5-5-1 16,1-8 0-16,-6-5 0 15,1-4 0-15,-6 4 0 16,6-8 0-16,-6-9-1 16,1-9 0-16,5 1-1 15,-6-10 1-15,1 1 0 0,4-8 0 16,-4-10 0-16,-5-4 0 15,4-4 0-15,-4-8 1 16,5-5 0-16,-1-9 0 16,1-3-2-16,4-6 0 15,6-3-5-15,4 0 0 16,5-1-2-16,10 1 0 16</inkml:trace>
  <inkml:trace contextRef="#ctx0" brushRef="#br0" timeOffset="1279.2584">-15973 3646 29 0,'-14'0'14'0,"9"9"-16"0,5-9 20 15,0 0-18-15,0 0 1 16,0 0 0-16,0 0 0 15,0 0-1-15,0 0 0 16,0 0 1-16,5 4 1 16,-5-4-1-16,9 9 0 0,1-1 0 15,0 1 0-15,-5 4 0 16,-1-5 0-16,1 1-1 16,0-1 1-16,-5 1-1 15,-5-5 1-15,0 9-1 16,-4 0 0-16,-1 4 0 15,-4-8 0-15,-1 17 0 16,1-5 0-16,-1 5 0 16,-4-4 0-16,-1 4 0 15,1-5 0-15,4 5 0 16,1 0 1-16,-1-9-1 16,6 0 1-16,-1 0-1 15,5 1 1-15,0-5 0 16,5 0 0-16,5-1 0 15,5-7 0-15,4 3-1 16,6 1 1-16,-1-9 0 16,5-4 0-16,-4 4-1 0,-1-5 0 15,0 1-2-15,1 4 0 16,-6 0-5-16,1 0 0 16,-1 0-4-16,-4-13 1 15</inkml:trace>
  <inkml:trace contextRef="#ctx0" brushRef="#br0" timeOffset="1756.5988">-15425 2850 32 0,'-20'4'16'0,"10"9"-21"0,6-9 29 16,-6 0-23-16,5 9 1 16,-9 17 1-16,4 13 1 15,5 18-4-15,10 12 1 16,0 22 2-16,4 12 1 15,11 10-1-15,-1 12 0 16,1 4-1-16,-1 9 1 0,-5 0-4 16,-9 9 0-16,-10-5-11 15,-14 1 0 1</inkml:trace>
  <inkml:trace contextRef="#ctx0" brushRef="#br0" timeOffset="-15131.5704">-21431 3375 25 0,'-15'17'12'0,"1"-39"-16"15,14 22 21-15,0 5-18 16,0-5 1-16,0 0-1 16,0 4 0-16,-5-4 1 15,5 4 0-15,0 1 0 16,-5-5 0-16,0 4 1 15,1 13 0-15,-1 5 1 16,-5-1 0-16,0 5 0 16,-4 4 0-16,4 0-1 0,5 5 1 15,5 4-2-15,5-1 1 16,5 1-1-16,4-13 1 16,1 0 0-16,4-13 0 15,1 4-1-15,4-13 1 16,0-4 0-16,0-4 0 15,0-9-1-15,1 0 0 16,-1-9 0-16,0 1 0 16,0-5 1-16,5-4 0 0,-9-4-1 15,-1 3 0-15,0 1 0 16,1-4 1-16,-1 4-1 16,-9 4 1-16,0 9-1 15,-1 4 0-15,1-4 0 16,-10 8 1-16,0 0-1 15,-5 9 1-15,0 9-2 16,-4 8 1-16,-1 5 0 16,5 3 1-16,0 14-2 15,0 13 0-15,-4 12 1 16,-1 10 0-16,5 16 0 16,0 5 0-16,0 4-1 15,1 0 0-15,4 0-1 16,4-9 1-16,1 5-1 15,15-13 1-15,-1-18 0 16,-4-8 0-16,-1-17 0 16,-4-5 1-16,4-3 1 0,-9-10 1 15,-5-12 1-15,-14-1 0 16,-6-12 0-16,1-13 0 16,-5-5 0-16,-10 1 0 15,-5-9-1-15,-5 4 0 16,1 0-3-16,4 0 1 15,5 5-2-15,5 3 1 16,10 1-2-16,4 0 0 16,6 0-4-16,9-5 0 15,14-8-3-15,10 0 1 0</inkml:trace>
  <inkml:trace contextRef="#ctx0" brushRef="#br0" timeOffset="-17789.0904">-22816 3706 23 0,'14'5'11'0,"15"-23"-9"0,-19 14 12 16,5-5-12-16,-1 5 0 16,6 4 2-16,9 0 1 0,4-4-6 15,11 4 0 1,34 4-3-1,-11-4 0-15,6 0-3 16,0-4 0-16</inkml:trace>
  <inkml:trace contextRef="#ctx0" brushRef="#br0" timeOffset="-14022.8818">-19750 3762 22 0,'14'13'11'0,"25"-56"-13"15,-25 26 17-15,11-5-16 16,4-8 0-16,9 0 0 15,6-22 0-15,0 9 1 16,-1-4 1-16,1 0-1 16,-6-1 1-16,-4 10 1 15,-5-1 0-15,-9 0 0 16,-1 0 1-16,-4 5-1 16,-6-5 0-16,-4 18-1 15,-5-5 1-15,-5 4-2 16,-4 1 0-16,-6 12-1 15,1 18 1-15,-11-5-1 16,-8 13 1-16,-6 9 0 16,-10 17 1-16,1 9 0 15,4 4 1-15,1 0 0 16,4 4 0-16,5 5 0 0,5-1 0 16,10-8-1-16,4 9 1 15,10-9-3-15,10-9 1 16,10 0-2-16,14-4 1 31,34-12-4-31,-5-10 0 16,5-17-4-16,-5-4 0 0</inkml:trace>
  <inkml:trace contextRef="#ctx0" brushRef="#br0" timeOffset="5497.5402">-15057 3547 35 0,'-15'9'17'0,"34"-9"-26"0,-4-5 36 16,-5 1-27-16,9 0 1 15,10-5-1-15,10 0 0 16,4-8-3-16,6 4 1 16,4-4-4-16,0 8 0 15,6-3-3-15,-6-14 1 16</inkml:trace>
  <inkml:trace contextRef="#ctx0" brushRef="#br0" timeOffset="5181.2836">-14902 3723 16 0,'9'0'8'0,"20"5"-5"0,-19-5 8 15,5 0-10-15,-1-5 0 16,5 5 0-16,-4 5 1 16,0-1-3-16,4-4 0 15,-5 0-2-15,1 4 1 0,-5 1-3 16,-1-1 0-16</inkml:trace>
  <inkml:trace contextRef="#ctx0" brushRef="#br0" timeOffset="6245.242">-14069 3534 27 0,'-5'0'13'0,"29"-13"-16"16,-24 13 25-16,5-8-22 15,0 8 1-15,4 0-1 16,6 0 1-16,4 4-2 0,1 4 1 15,-1 1 0-15,5 0 0 16,5 4 0-16,0 0 0 16,0-5-6-16,1-4 0 15,3 1-2-15,-4-14 1 16</inkml:trace>
  <inkml:trace contextRef="#ctx0" brushRef="#br0" timeOffset="6935.7328">-13357 3624 35 0,'-5'0'17'0,"14"-4"-25"0,1 0 34 15,0-13-26-15,9 4 1 16,5-9-1-16,5-12 0 16,5-5-1-16,5-8 0 15,5-9 0-15,-1-9 1 16,1 1-1-16,-1-10 1 15,1 10 0-15,-5 4 0 0,0 4 1 16,-6 4 0-16,-8 5 0 16,-6 3 1-16,0 10 0 15,-4 8 0-15,-5 0-1 16,-6 18 1-16,-8-1-2 16,-1 13 1-16,-10 9-1 15,1 18 0-15,-6 7 0 16,-4 14 0-16,-5 17 0 15,0 17 0-15,-5 0 1 16,0 17 1-16,0-4-1 16,10-4 1-16,5 0-1 15,9-5 0-15,5-17 0 16,0-4 0-16,5-17-2 16,5-13 0-16,5-5-2 15,4-12 0-15,1-5-7 16,4-13 1-16,6-12-2 15,4-10 0-15</inkml:trace>
  <inkml:trace contextRef="#ctx0" brushRef="#br0" timeOffset="7341.7931">-12505 3629 35 0,'-29'13'17'0,"19"4"-24"0,5-17 34 0,5 4-28 16,-4 1 1-16,-1-1 0 16,0 0 0-16,0 5 0 15,5 4 0-15,0 4 0 16,5-4 0-16,5 0 0 16,-1 4 1-16,11-4 0 15,4-5 0-15,0 1-1 16,5-9 1-16,0-9-1 15,5 1 1-15,0-9-1 16,-5-5 0-16,5-8 0 16,-10-4 0-16,-4-5 1 15,-1 0 1-15,-9-13-1 16,-6 1 1-16,-8-5-1 16,-1 0 1-16,-10 8-1 15,-4 14 0-15,-1 4-1 16,-4 17 0-16,5 9-3 15,-5 21 1-15,-1 22-4 16,-4 8 1-16,0 5-6 16,5 8 0-16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24.57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14535 659 19 0,'-15'4'9'0,"-4"1"-5"15,19-5 9-15,-5 0-13 16,0 0 1-16,-5-5-1 15,1 1 1-15,-6 0-1 16,1 0 1-16,-1-1 1 16,1 1 0-16,4 0 1 15,0-5 0-15,1 0 0 16,4 5 0-16,5 0-1 16,-5-5 1-16,10 1-1 15,0-1 1-15,4-4-3 0,1 9 1 16,0-9-1-16,4 8 1 15,1 1-1-15,4-9 1 16,0 5-1-16,11-1 0 16,-1-4 1-16,4 0 0 15,6 0-1-15,5 0 1 16,-1 5-1-16,-9-1 1 16,15-4-1-16,-6 9 1 0,1 0-1 15,4-1 1-15,-9 5-1 16,5 5 1-16,-10-1 0 15,-10 5 0-15,0-14 0 16,-5 5 0-16,-4 9 0 16,4 4 0-16,-4-9 0 15,-5 5 0-15,-1 4-1 16,1 4 1-16,-5 0-1 16,0 5 0-16,-1-1 0 15,1 9 1-15,-5 9-1 16,0 8 0-16,0 9 0 15,0 13 0-15,5 4 0 16,-5 5 1-16,5 12-1 16,0 5 0-16,0 13 0 15,4 4 1-15,1 8-2 16,0 14 1-16,-1-5 0 16,1-4 0-16,5 12 0 15,-1-3 0-15,6-9 0 16,-6-1 0-16,1-3-1 0,-1-9 1 15,-4-13-1-15,-1-9 1 16,1-4-1-16,0-8 1 16,0-13-1-16,-6-5 0 15,1-17 0-15,-5-9 1 16,0-8-2-16,-5 0 1 16,1-9 0-16,-1-4 1 15,-15-13-1-15,-4-4 1 16,0-13 0-16,-10-18 0 0,-5 5 0 15,0-4 0-15,-9-10 0 16,4-3 1-16,6 0-1 16,-6-5 0-16,5-4 0 15,-4 4 1-15,4-3-1 16,0-6 0-16,5 5 0 16,1 5 1-16,3-10-1 15,1 5 0-15,5 0 0 16,10 9 0-16,4 0 0 15,5 4 0-15,5 4-1 16,10 0 1-16,14-8-4 16,10-1 1-16,29-12-6 15,24-4 1-15,29-5-3 16,5-17 0-16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4:51.23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1749 1516 36 0,'-10'4'18'0,"20"-4"-21"0,-10 0 29 15,0 0-26-15,0-4 1 16,-10-1 0-16,20-3 0 16,-5 12-2-16,5-4 1 15,9 4 0-15,0 5 0 16,1 0-1-16,4-5 0 16,0-4-3-16,-4-4 0 0,9-5-6 15,-5-4 1-15</inkml:trace>
  <inkml:trace contextRef="#ctx0" brushRef="#br0" timeOffset="-4714.558">1754-1270 20 0,'-5'5'10'0,"5"-10"-4"15,0 1 11-15,0 4-16 16,0 4 1-16,5-8 2 15,5 0 0-15,9-1-4 16,5 5 0-16,0-4 4 16,10 4 0-16,5-4-1 15,19-1 0-15,5 10-1 16,20-1 1-16,-1 0-2 16,15 1 0-16,-5-5-1 15,-10-5 1-15,-9-3-2 16,4-1 1-16,-19-4-6 0,0 0 1 15,-19 0-6-15,0 0 1 16</inkml:trace>
  <inkml:trace contextRef="#ctx0" brushRef="#br0" timeOffset="-3873.9971">1788-1162 25 0,'-5'-9'12'0,"0"18"-10"16,5-18 15-16,0 9-17 15,0 0 0-15,-9-4 0 16,9 4 0-16,-5-4 0 16,-5 4 0-16,5 0 2 0,-5 4 0 15,10-4 0-15,0 9 1 16,10-1 0-16,-5 1 0 15,10-1 0-15,14 1 0 16,-5 4-1-16,5 0 1 16,10 4-2-16,9 0 1 15,0 9-1-15,6 0 0 16,9 4 0-16,5 0 0 16,-6 0-1-16,-8 9 0 15,4 8 0-15,-19-4 1 16,-1 1-1-16,-13-6 0 0,-11 5-1 15,-9 0 0-15,-5 0 0 16,-5 13 1-16,-9-4-2 16,-15-5 1-16,-5 1 0 15,0-1 0-15,-15 0 0 16,6 1 0-16,-11 3 0 16,-13 5 1-16,13 0 0 15,1-4 0-15,-10 0 0 16,10-5 1-16,-10 0-1 15,19-8 0-15,1 0 0 16,9-9 1-16,5-4-1 16,0 0 0-16,14-9 0 15,10 0 0-15,5 0 0 16,15 1 1-16,4-5-1 16,10-1 1-16,10-7-1 15,0-1 1-15,4 0 0 16,11-4 1-16,4 0-1 0,-5 0 0 15,15-8 0-15,0 3 0 16,-1 5 0-16,1 0 1 16,-10 0-2-16,-4 0 1 15,-1 5 0-15,-5 3 0 16,-14 1-1-16,5 0 0 16,-10-1-3-16,0 1 0 15,5-1-9-15,-15 1 0 0</inkml:trace>
  <inkml:trace contextRef="#ctx0" brushRef="#br0" timeOffset="-329.3429">1546 689 46 0,'-10'13'23'0,"39"-4"-37"16,-19-5 47-16,-15-4-43 15,15-4 1-15,-10 4-13 16,9 4 1-16</inkml:trace>
  <inkml:trace contextRef="#ctx0" brushRef="#br0" timeOffset="-19141.4404">-5632-519 22 0,'0'-22'11'0,"0"22"-7"16,0-9 12-16,0 1-16 15,0-5 1-15,5 4-1 0,-5-8 0 16,0 4 0-16,0 0 0 16,0 0 0-16,0 5 1 15,0-1 0-15,0 5 0 16,0 4 1-16,0 0 0 16,0 0 0-16,0 0 0 15,5 13 0-15,0 8 0 16,-1 5-1-16,1 4 1 15,0 5-2-15,5 12 1 16,0-8-1-16,-1 4 1 16,1-4-1-16,4 4 1 0,1-9-2 15,-1-4 1-15,6-4 0 16,-6-4 0-16,1-5 0 16,-1-4 1-16,-4-5-1 15,0 1 0-15,-1-5 0 16,1 1 1-16,-10-5-1 15,0 0 1-15,0 0-1 16,0-5 1-16,0-3-1 16,0-1 1-16,0 0-2 15,0 1 1-15,0-1-1 16,5 1 1-16,0-1-1 16,0 5 1-16,-5 4-1 15,9-5 1-15,1 5-1 16,0 5 1-16,-1-1-1 15,1 5 1-15,5 3-1 16,4 1 1-16,5 0-2 16,0 0 1-16,1 4-1 0,-1-4 1 15,0 0-1-15,0 0 1 16,1 4 0-16,-11-8 0 16,-4-5 2-16,-1 1 0 15,1-1 1-15,-10 0 1 16,0-4-1-16,5-8 1 15,-5-1 0-15,-5-4 0 16,0-8-2-16,0-5 1 16,1-4-1-16,-1-9 0 0,5 0-2 15,0-8 1-15,0-9-5 16,5 0 0-16,9 0-6 16,1 0 1-16</inkml:trace>
  <inkml:trace contextRef="#ctx0" brushRef="#br0" timeOffset="-16634.9084">-4140 535 30 0,'0'5'15'0,"5"-5"-15"15,-5 0 25-15,0 0-24 16,0 0 0-16,0 4 0 15,0 0 1-15,0 9-3 16,0 9 1-16,0 12 0 16,0 9 1-16,0 9-1 15,0 8 0-15,0 0-3 16,0-12 1-16,0-10-5 16,0-7 1-16,4-14-4 15,6-9 1-15</inkml:trace>
  <inkml:trace contextRef="#ctx0" brushRef="#br0" timeOffset="-15253.377">-2857-1380 33 0,'-24'25'16'0,"43"-16"-19"16,-19 0 30-16,5-5-26 15,-10 13 0-15,1-4 0 16,-6 9 1-16,5 8-3 0,-14 8 0 15,-6 6 2-15,1-1 0 16,0 4-1-16,0-4 0 16,0-4 0-16,4 4 0 15,1-9 0-15,-1 5 0 16,6-5 0-16,4-3 1 16,1-1-1-16,4-4 1 15,5-5-1-15,5-8 1 16,-1 0 0-16,6 0 0 0,0-9-1 15,-1 5 0-15,1-9-1 16,0-5 1-16,4 5-1 16,6 5 1-16,-6 3-1 15,1-8 1-15,-1 0-3 16,-9 5 1-16,5-1-5 16,0-8 0-16,-1 4-3 15,-9 0 1-15</inkml:trace>
  <inkml:trace contextRef="#ctx0" brushRef="#br0" timeOffset="-14503.7752">-2368-1501 37 0,'0'13'18'0,"0"-4"-26"0,5-9 35 15,0 4-26-15,0 9 1 0,0 13-1 16,0 4 1-16,-1 8-3 15,1 14 0-15,0 0 1 16,0 4 1-16,-5 4-2 16,-5 9 1-16,-5 8-2 15,-4 10 1-15,-1 3-2 16,-9-13 1-16,0-3-2 16,-5-10 1-16,0-12-6 15,0-13 0-15</inkml:trace>
  <inkml:trace contextRef="#ctx0" brushRef="#br0" timeOffset="-16049.9432">-3540-933 34 0,'-9'5'17'0,"23"8"-22"16,-14-13 33-16,5 8-28 15,-5 9 0-15,0 5 0 16,0 17 0-16,-10 8-1 16,-4 5 1-16,-1 12 0 15,1 5 0-15,-6-13-1 16,1 13 1-16,0-9-1 15,9-8 1-15,0-13-1 16,5-1 1-16,5-7 0 16,5-6 1-16,0-3 0 15,0-5 1-15,5-8 0 16,-1-1 0-16,1-3-1 16,0-5 0-16,4-5 0 0,1 1 1 15,4-5-2-15,1 1 0 16,4-1 0-16,-5 1 0 15,0 3 0-15,1 5 1 16,-1 0-2-16,1 5 1 16,-6 3-1-16,-4 5 1 15,-1 4 0-15,-4 5 0 16,-5 4 0-16,-5-1 1 16,-9 14-1-16,-1-9 1 15,-9 1-1-15,-5-6 1 0,-5-3-1 16,0-5 1-16,-9-4-2 15,-1-9 0-15,1-8-3 16,9-9 1-16,5-13-7 16,9-8 0-16,6-14 0 15,14-20 0-15</inkml:trace>
  <inkml:trace contextRef="#ctx0" brushRef="#br0" timeOffset="-14818.9989">-2726-877 28 0,'-29'0'14'0,"39"0"-16"0,-15 0 25 15,5 0-23-15,0-8 0 16,0-1-2-16,5-4 0 16,9-8 1-16,6-1 1 15,-1 1-2-15,0-1 0 0,5 1 0 16,-4 3 1-16,-1-3 1 15,-4 4 1-15,-1-1 1 16,-4 1 0-16,0 4 0 16,-5 5 1-16,-1-1 0 15,-4 0 0-15,0 9-1 16,0 0 0-16,-4 5-1 16,-1 8 0-16,-5 8-2 15,0 5 1-15,1 4-1 16,-1 5 1-16,0-1-2 15,5 0 1-15,1 9-5 16,-1-17 1-16,5-4-4 16,0-5 1-16</inkml:trace>
  <inkml:trace contextRef="#ctx0" brushRef="#br0" timeOffset="180832.3433">1507-1989 22 0,'-10'-4'11'0,"10"0"-5"16,10-1 12-16,-10 5-16 16,10 0 1-16,-10 0 0 15,0 0 1-15,0-4-5 16,0 4 0-16,0 4 3 0,0-4 1 15,0-4-2-15,0 4 1 16,0 0-1-16,5 4 1 16,-5-4-1-16,0 9 0 15,0-5 0-15,0 9 1 16,9-4-1-16,6-5 0 16,-6 0 0-16,1 9 0 15,-5 0-1-15,5 0 1 16,-6 0-1-16,1 0 1 0,-5 0-1 15,0-5 1-15,-5 1-1 16,10 0 0-16,-5-5 1 16,0 0 0-16,0-4-1 15,10 0 1-15,-10 0 0 16,5-4 0-16,9-9-1 16,1-4 1-16,-1-5-1 15,6 1 0-15,-6-5 0 16,6 0 1-16,-1 5-1 15,0-1 0-15,6 1 0 16,-1-1 0-16,-5 1 0 16,5 3 0-16,-4-3 0 15,-1 4 0-15,-4-5 0 16,-1 9 0-16,1 0 0 16,-1 5 0-16,1-1 0 15,-5 5 0-15,4 4-1 16,-9 0 1-16,9 0 1 15,-4 4 1-15,-5 5-2 16,5-1 0-16,-5 5 1 0,-1 9 0 16,1 3-1-16,-5-3 1 15,0 4-3-15,0-5 1 16,0 1 1-16,0 8 0 16,0-8-1-16,0 3 0 15,0-12 1-15,0 0 0 16,0 0 0-16,0-4 0 15,0-1 0-15,0-3 1 0,0-5 0 16,0 0 0-16,10-9-1 16,-5-4 0-16,9-4 1 15,-4 4 0-15,-5-4-2 16,9 0 1-16,1-1-1 16,-1-3 0-16,-4 4 1 15,5-1 0-15,9 1-1 16,-10 0 0-16,1 4 1 15,-1 4 0-15,1-4-1 16,-5 1 1-16,9 12 0 16,5-9 0-16,-9 5 0 15,9-1 0-15,-5 5 0 16,1 0 0-16,-1 0 0 16,-4 9 0-16,-1-5 0 15,1 9 0-15,-6 0 0 16,6 4 0-16,-15-4 0 15,14 13 1-15,-14 0-1 16,10 0 1-16,-10 0-1 16,0 4 1-16,0-4-3 0,0-1 1 15,5-3-11-15,9-9 0 16</inkml:trace>
  <inkml:trace contextRef="#ctx0" brushRef="#br0" timeOffset="-13688.3255">-1825-30 45 0,'0'17'22'0,"-5"18"-28"16,5-27 41-16,0-3-36 15,-5 3 0-15,0 5-8 16,0-9 0-16,-4-4 2 16,-1 5 1-16</inkml:trace>
  <inkml:trace contextRef="#ctx0" brushRef="#br0" timeOffset="-13512.437">-1651-26 38 0,'0'5'19'0,"10"16"-19"0,-5-21 28 16,-5 9-28-16,5-1 0 15,-1 1-3-15,1 0 1 16,-5-1-5-16,5-3 0 16,-5-5-4-16,0-9 1 15</inkml:trace>
  <inkml:trace contextRef="#ctx0" brushRef="#br0" timeOffset="-13331.1406">-1307 43 41 0,'10'17'20'0,"33"5"-27"15,-28-18 39-15,-5-4-34 16,-1 0 0-16,-9 0-9 15,0 0 1-15,0 0 5 16,0-8 1-16</inkml:trace>
  <inkml:trace contextRef="#ctx0" brushRef="#br0" timeOffset="-13931.1893">-2508 120 34 0,'-5'8'17'0,"5"-3"-21"15,0-1 30-15,5 0-25 16,-5 5 1-16,0 4 0 16,0 4 0-16,-5 9-3 15,-5 13 0-15,1 12 2 16,-6 10 1-16,-4-1-1 15,-1 4 0-15,-4 1-2 16,5-9 1-16,-1-9-5 0,6-8 1 16,-1-13-7-16,15-9 1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5:51.274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-26613 5497 18 0,'-25'-17'9'0,"11"30"-3"0,9-13 9 15,0 0-14-15,0 0 0 0,-4 0 0 16,-1 4 0-16,0 0-2 16,1 5 1-16,4 4 1 15,-5 0 0-15,5 0 0 16,0 4 0-16,5-4 1 16,0 4 0-16,5 5 1 15,5-1 0-15,9 14 0 16,6-5 0-16,8 4 0 15,1 1 0-15,0-1-2 16,10 1 1-16,4-5-1 16,1 0 0-16,-6 4-1 15,-9 1 1-15,0-9-1 16,-5 4 0-16,-5-9 0 16,-4 1 0-16,-6-5-1 15,1 0 1-15,-5-4-3 16,4 4 0-16,1-4-6 15,9-8 1-15,-5-10-2 16,5-21 0-16</inkml:trace>
  <inkml:trace contextRef="#ctx0" brushRef="#br0" timeOffset="374.8118">-25577 5446 27 0,'-5'12'13'0,"-4"-3"-15"15,9-9 24-15,0 4-19 16,0-4 0-16,0-4 0 16,-5 4 0-16,-10 0-4 15,1 9 0-15,-6 4 3 16,1 8 1-16,-5 18-2 15,-5 4 0-15,-5 21 0 16,0 5 1-16,-5 9-1 16,0 17 0-16,1 4 0 15,-11 8 0-15,-4 1 0 16,-5-5 0-16,5-4-1 16,-1 0 1-16,-4-4-1 15,5-13 1-15,9-13-3 16,10-9 0-16,10-17-7 15,10-4 0-15,4-22-2 16,20-30 1-16</inkml:trace>
  <inkml:trace contextRef="#ctx0" brushRef="#br0" timeOffset="1185.0418">-25243 6031 33 0,'-9'0'16'0,"13"0"-18"16,6 0 29-16,5 4-26 0,9 1 0 16,10-10-1-16,9-3 0 15,16-5-5-15,13-4 0 16,20-9-4-16,10-22 0 16</inkml:trace>
  <inkml:trace contextRef="#ctx0" brushRef="#br0" timeOffset="871.5613">-25199 6319 28 0,'10'5'14'0,"38"21"-14"0,-33-26 25 16,9 4-26-16,5-8 0 16,10-5 0-16,9 5 0 15,10-1 0-15,0-3 1 16,-4-5-4-16,4 0 1 15,-5 0-5-15,-5-4 1 16</inkml:trace>
  <inkml:trace contextRef="#ctx0" brushRef="#br0" timeOffset="3363.6322">-24327 5265 27 0,'-20'4'13'0,"15"-4"-4"0,5 0 13 0,0 0-22 16,0 0 1-16,0 0-1 16,0 0 1-16,0 0-1 15,10 0 0-15,0 0 0 16,9 0 1-16,1 0-1 16,4 0 0-16,10 0-2 15,4 0 1-15,11 9-3 16,9-9 1-16,5 0-6 15,0-5 0-15</inkml:trace>
  <inkml:trace contextRef="#ctx0" brushRef="#br0" timeOffset="3978.2861">-24284 5592 35 0,'-9'9'17'0,"13"-9"-20"16,-4 0 29-16,0 0-26 16,5 8 1-16,0 1-1 15,-5-1 0-15,0 18-1 16,0 4 1-16,-5 5 0 15,0 16 1-15,1 5-2 16,-6 9 1-16,-5 12 0 16,1 10 0-16,-6 3-1 15,1 5 1-15,0-1-3 16,-1-3 1-16,11-1 0 16,4-17 0-16,5-4 0 15,5-8 0-15,4-10 0 0,6-12 1 16,4-9 1-16,5-17 0 15,6-13 0-15,3-4 0 16,11-14-1-16,4-3 0 16,6-5 0-16,4 0 1 15,0 5-1-15,-5-1 0 16,-9 5 0-16,-5 0 1 16,-5 4 0-16,-5 4 1 15,-10 1-1-15,0 3 1 0,-4 5-7 16,-5 0 0-16</inkml:trace>
  <inkml:trace contextRef="#ctx0" brushRef="#br0" timeOffset="4818.1367">-23460 5777 22 0,'-10'26'11'0,"0"-18"-8"0,10-8 14 16,0 9-16-16,-5 0 0 16,1-1 3-16,-1 5 0 15,-5 0-5-15,0 4 1 16,1 9 2-16,-1 9 1 15,0 3-1-15,1 5 0 0,4 13-2 16,5-13 1-16,5-4 0 16,-1-4 0-16,11-5-1 15,0-13 1-15,4-8-1 16,5-5 1-16,5-8-2 16,5-9 1-16,0-5-1 15,0-12 0-15,0-4 0 16,0-1 0-16,-10 1 0 15,0 0 1-15,-9 8 1 16,-1 4 0-16,1 1 0 16,-6 3 1-16,-4 6-1 15,0 3 1-15,-5 0-1 16,0 9 1-16,0-8-2 16,0 8 1-16,0 0-2 0,0 4 1 15,0 5-1-15,0 8 1 16,0 9 0-16,-5 17 0 15,5 4-1-15,0 9 1 16,5 4-1-16,5 13 1 16,-1-4 0-16,6-4 0 15,-5 0-1-15,9-5 0 16,-4-13 0-16,-1-4 1 16,-4-4-1-16,-1-5 0 0,-4-8 0 15,0-4 0-15,-5-9 1 16,-5 0 1-16,-9-9 0 15,-10-8 0-15,-10-5 0 16,-10-4 0-16,-4 0 0 16,4-4 0-16,5 0-2 15,1-1 1-15,9-3-8 16,4-1 0-16,11 5-2 16,9-4 1-16</inkml:trace>
  <inkml:trace contextRef="#ctx0" brushRef="#br0" timeOffset="5240.2695">-22642 5411 35 0,'-39'17'17'0,"44"-30"-22"0,-5 13 33 0,0 0-28 16,0 0 0-16,-5-4 0 15,1 4 0-15,-1 4-1 16,0 5 0-16,-5 4 0 16,1 8 0-16,-1 10 1 15,5 7 0-15,0 1 0 16,0 8 0-16,0 5 0 16,5-13 0-16,0-5-2 15,5-4 0-15,5-8-7 16,0-5 1-16,4-8-1 15,10-9 0-15</inkml:trace>
  <inkml:trace contextRef="#ctx0" brushRef="#br0" timeOffset="5659.9825">-22400 5738 28 0,'-38'26'14'0,"28"-13"-19"0,10-13 28 15,0 0-25-15,-5-9 1 16,0 9-2-16,5-8 1 16,5-9 2-16,5 4 1 15,-1-5-2-15,1-3 0 16,5-5 1-16,-1-4 0 15,10 4 0-15,1-4 1 0,-1 4-1 16,-5 0 1-16,1 0-2 16,-6 1 1-16,1 7 0 15,-6 6 0-15,1 3 0 16,-10 9 1-16,5 4 1 16,0 1 0-16,0 7 0 15,-5 6 1-15,4 7-1 16,-4-3 1-16,5 4-2 15,-5 0 1-15,5-5-5 16,0 1 1-16,5-5-7 16,4-8 0-16,1 8 0 15,-1-13 0-15</inkml:trace>
  <inkml:trace contextRef="#ctx0" brushRef="#br0" timeOffset="5916.2176">-22041 5308 30 0,'-10'17'15'0,"20"43"-17"0,-1-47 32 16,1 9-30-16,0 4 1 15,-1 8-1-15,1 0 1 16,0 5-1-16,0 9 0 31,-15 25-3-31,-10-9 1 0,-4-3-2 16,-1-1 1-16,1-4-7 15,4-13 1-15</inkml:trace>
  <inkml:trace contextRef="#ctx0" brushRef="#br0" timeOffset="6341.2569">-21402 6384 37 0,'-5'13'18'0,"5"-26"-22"0,0 22 34 16,-5 4-29-16,0 12 0 16,1 1 0-16,-6 17 0 0,0 9-2 15,5-13 0-15,-4 30-1 16,4-9 1-16,0 0-10 16,5-21 1-16</inkml:trace>
  <inkml:trace contextRef="#ctx0" brushRef="#br0" timeOffset="7099.4745">-20908 5949 37 0,'-29'9'18'0,"43"-1"-24"0,-14-8 28 16,0 0-25-16,0 0 1 15,0 0-1-15,0 0 1 16,5 0 4-16,-5 9 0 15,-5 8-1-15,1 9 0 16,4 17 1-16,-5-4 0 16,0 4 0-16,0-4 1 15,5-5-2-15,10-4 0 0,-1-13-1 16,6-4 0-16,0-4-1 16,14-18 1-16,0-4-1 15,0-4 1-15,-5-9-1 16,5-8 0-16,0-5 0 15,-5 1 1-15,0 3 0 16,-4-4 0-16,-1 9 0 16,-4 4 1-16,-1 5 0 15,1 4 1-15,-5 4-2 16,4 0 1-16,-4 8-1 16,4 1 1-16,-4 8-1 15,0 5 0-15,-1 4 0 16,-4 4 0-16,0 9 0 15,0 13 1-15,-5 8-1 0,0-12 1 16,5 25-1-16,0 0 1 16,4 13-1-16,1-4 1 15,0-4-2-15,-6 4 0 16,1-9 0-16,0-4 0 16,-5-4-1-16,0-9 0 15,-5-5 1-15,0-8 0 16,1-4 1-16,-6-8 0 15,-5-6 0-15,1-7 0 16,-6-14 0-16,1 1 1 0,-5-5-1 16,5 0 1-16,-1 0-2 15,1-4 1-15,-1-1 0 16,1 1 0-16,4 0-3 16,6 0 1-16,4-5-3 15,10 1 0-15,9-14-4 16,15-4 0-16</inkml:trace>
  <inkml:trace contextRef="#ctx0" brushRef="#br0" timeOffset="7490.7547">-19760 5101 35 0,'-24'26'17'0,"-10"17"-21"0,24-26 32 0,-4 13-28 15,-11 22 1-15,1 8 0 16,-5 22 1-16,-10 8-3 16,5-3 1-16,5-1 1 15,10-13 0-15,4-9-5 16,6-8 1-16,9-4-7 15,19-13 0-15</inkml:trace>
  <inkml:trace contextRef="#ctx0" brushRef="#br0" timeOffset="7987.3416">-19852 5480 26 0,'-5'13'13'0,"34"-48"-14"0,-14 31 17 16,-1 0-16-16,5 0 0 15,6 4 1-15,-1 0 0 16,-5 4-1-16,10-4 1 16,0 4 0-16,0 0 0 0,-4 1 0 15,-6-1 1-15,-9 5-1 16,-1-5 1-16,-4 5-2 16,-5-1 0-16,-9 1-1 15,-6 4 1-15,1-5-1 16,-6 5 0-16,1 4 0 15,4-4 1-15,1 5 0 16,-1 3 0-16,1-4 1 16,4 1 0-16,0 3 0 15,5-4 0-15,1-4 0 16,4 0 1-16,4 0-1 16,6 0 1-16,10-4-2 15,9-1 0-15,14-8-4 16,10-8 1-16,6-10-6 15,4 1 0-15</inkml:trace>
  <inkml:trace contextRef="#ctx0" brushRef="#br0" timeOffset="8288.4869">-19126 5123 41 0,'0'56'20'0,"39"21"-25"0,-24-51 37 0,-1 8-33 16,1 1 1-16,-1 4 0 15,-4 8 0-15,-10 5-1 16,-5 4 1-16,-9 0-1 15,-11-1 0-15,-4-7-2 16,0-5 0-16,0-4-5 16,-5-5 1-16,5-8-4 15,5-9 1-15</inkml:trace>
  <inkml:trace contextRef="#ctx0" brushRef="#br0" timeOffset="8783.1301">-18685 6319 31 0,'5'44'15'0,"34"7"-18"16,-30-29 28-16,1 4-24 15,5 8 1-15,-11 5 1 16,1-1 1-16,-10 6-5 15,-9 7 1-15,-6 14 1 16,-13-1 1-16,-6 1-3 16,-10-1 0-16,6-20-10 15,4-1 1-15</inkml:trace>
  <inkml:trace contextRef="#ctx0" brushRef="#br0" timeOffset="9082.55">-18210 6393 46 0,'0'21'23'0,"0"-17"-33"15,9-4 40-15,-4 0-31 16,5 5 0-16,0-5-7 16,-6-5 0-16,1 1 1 15,0-4 1-15</inkml:trace>
  <inkml:trace contextRef="#ctx0" brushRef="#br0" timeOffset="9348.6163">-17489 6242 28 0,'5'4'14'0,"5"9"-5"0,-10-13 17 16,5 4-24-16,0 1 1 15,-5-1 1-15,0-4 1 16,0 4-7-16,0 1 0 16,0-1-1-16,0-4 1 15,0 0-9-15,9-4 1 16</inkml:trace>
  <inkml:trace contextRef="#ctx0" brushRef="#br0" timeOffset="10522.6546">-16113 5682 42 0,'-15'18'21'0,"15"-14"-28"0,0 4 40 16,0-3-33-16,-5 3 0 16,1 5 0-16,-1 0 0 15,0 4 0-15,-5 5 0 16,1-1 1-16,4 5 0 16,0 0 0-16,0 4 0 15,0 0 0-15,5-4 0 0,0-4-1 16,0-1 0-16,5-4 0 15,5 1 0-15,4-1-1 16,6-13 0-16,9-12 0 16,5-5 0-16,4-5-1 15,6-7 1-15,9-10 0 16,-4-4 0-16,-6-4 0 16,-4 5 0-16,-5-1 0 15,-5 13 1-15,-5 0 1 16,-9 5 0-16,-1-1 0 15,-4 14 0-15,0 8 0 16,-10 4 1-16,4 9-2 16,-8 13 1-16,-1 8-2 15,0 9 1-15,-5 9 0 16,0 8 1-16,6 22-1 16,-6 0 1-16,0-1-1 15,-4 1 1-15,-1-4-1 0,-4-5 1 16,9 0-1-16,0-13 0 15,6-4-1-15,-1-8 1 16,-5-5-1-16,0 0 0 16,1-17 0-16,-1 4 0 15,-4-9 1-15,-1-12 0 16,-4 0 0-16,-6-5 0 16,-4-4 0-16,0-9 1 15,5 1 0-15,5-5 0 0,-1 0-2 16,11-9 0-16,4-4-2 15,5-4 0-15,9-8-4 16,11-5 1-16,9-9-6 16,19-8 1-16</inkml:trace>
  <inkml:trace contextRef="#ctx0" brushRef="#br0" timeOffset="11005.2497">-14927 5097 37 0,'-14'8'18'0,"-5"-3"-23"0,9-5 33 0,-10 4-27 15,-4 5 1 1,0-1 1-16,-5 9 0 0,0 14-4 16,0-1 0-16,-5 17 2 15,0 5 1-15,0 8-1 16,5-4 0-16,5 9-1 16,0-1 0-16,9-4-1 15,10 1 1-15,5-18-3 16,10-5 1-16,4-7-8 15,11-14 1-15,4-13-2 16,0-12 0-16</inkml:trace>
  <inkml:trace contextRef="#ctx0" brushRef="#br0" timeOffset="9668.9436">-16801 6199 25 0,'5'13'12'0,"0"-35"-4"16,-5 14 13-16,0 8-17 15,0 0 1-15,0 4 1 0,0 13 1 16,-5 13-9-16,-5 18 0 15,-4 8 5-15,-6 17 1 16,1 13-5-16,-5 13 1 16,-5-9-9-16,0-12 0 15,4-14-3-15,11-20 0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6:29.79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-1893 9162 24 0,'-5'0'12'0,"0"-5"-16"16,5 5 23-16,0 0-19 16,0 0 1-16,-5 5 0 0,0 3 1 15,0-3-3-15,0-1 1 16,1 0 1-16,-1 0 1 15,5 5-1-15,-5-5 1 16,5 1-1-16,-5-1 1 16,5 5 0-16,0-1 0 15,-5 9-1-15,0-4 1 16,1 0 0-16,-1 0 0 16,0 0-1-16,0-4 1 0,0 8 0 15,5-17 0-15,-5 17-1 16,5-4 1-16,-4-9-2 15,4 1 0-15,0-5 0 16,0 8 1-16,0-3-2 16,-5 8 1-16,5-5 0 15,0-8 1-15,-5 13-1 16,-5-9 1-16,0 5-1 16,6-5 1-16,-6 9-1 15,5-4 0-15,0-5 0 16,-4 0 1-16,4 9-1 15,5-8 0-15,0-1-1 16,0 0 1-16,0-4-1 16,0 13 1-16,9-4-1 15,6-1 1-15,-5 5-1 16,-1 0 0-16,6 0 0 16,-1-9 1-16,1 9-1 0,-1 0 1 15,1-4 0-15,-1-5 0 16,1 0 0-16,-5-4 0 15,4 0 0-15,-4 0 0 16,0-8-1-16,-1-5 1 16,1 0-1-16,0-4 1 15,-1-5-1-15,-4-4 1 16,-5-4-1-16,0-13 1 16,0 13-1-16,-5-9 1 15,-4 1 0-15,-1 3 0 0,-5 5-1 16,1 4 1-16,-5 5 0 15,-1 3 0-15,-9 6-3 16,5 7 0-16,-5 5-7 16,-10 9 1-16</inkml:trace>
  <inkml:trace contextRef="#ctx0" brushRef="#br0" timeOffset="3122.9973">-2160 10501 20 0,'-19'21'10'0,"19"-8"-8"16,0-13 13-16,0 0-14 0,0 0 0 15,0 0 1-15,5-4 1 16,4-9-3-16,-4 4 0 16,5 5 2-16,4-9 1 15,6-4-2-15,4-9 1 16,0 9-2-16,0-9 1 15,1 0-1-15,-6 4 0 16,0 5-1-16,-4 0 1 16,-5 0 1-16,-1 8 0 0,-4 1 0 15,-5 8 0-15,5 0 0 16,-5 8 1-16,5 1-2 16,-5 8 1-16,0 0-1 15,0 5 0-15,0-5-2 16,0 9 1-16,0 0-2 15,0-1 0-15,0 1-5 16,0 0 0-16,0 0 0 16,5-4 0-16</inkml:trace>
  <inkml:trace contextRef="#ctx0" brushRef="#br0" timeOffset="3843.5086">-2000 10733 20 0,'-5'-4'10'0,"0"8"-8"16,5-4 19-16,-9 9-20 15,-1-5 1-15,0 5 2 16,1-14 0-16,4 10-5 16,-5-5 1-16,0 12 2 15,6-3 1-15,-1 4-1 16,0 4 0-16,-5 0-1 15,5 1 0-15,0-5-1 16,5 12 1-16,0-7-1 16,10-1 0-16,0 4 0 15,4 1 0-15,6-5 0 0,-1 5 0 16,0-18-1-16,6 5 1 16,-1-5 0-16,0-8 0 15,0-5 0-15,1-8 0 16,-6-5 0-16,0-12 1 15,1 4-1-15,-6-5 1 16,-4 1-1-16,0-1 0 16,-6-3 0-16,-4 12 1 15,-4-9-1-15,-6 9 0 0,0 9 0 16,-4 0 1-16,-1 4-1 16,-4 9 0-16,-1 4-3 15,1 4 1-15,0 9-8 16,-1 4 1-16,1 13-1 15,0 13 0-15</inkml:trace>
  <inkml:trace contextRef="#ctx0" brushRef="#br0" timeOffset="2392.5093">-1966 9807 11 0,'0'0'5'0,"0"-8"6"16,0 8 5-16,0 8-14 16,0-8 1-16,-5 5 1 15,5-1 0-15,-5 0-5 16,0 1 0-16,1 3 4 15,-1 5 1-15,-5 0-2 16,5 0 0-16,0 0-1 0,5 0 0 16,-5 0 0-16,5 0 0 15,0 0-2-15,0-1 1 16,5 6 0-16,0-5 0 16,0 8-1-16,0-4 1 15,5 5 0-15,-1-5 0 16,1 0 0-16,4-4 0 15,6 0 0-15,-1-4 1 16,5-9 0-16,1-9 0 16,-1 5 0-16,0-13 0 0,0-1 0 15,-4 1 1-15,-6 0-1 16,-4 4 1-16,0-8-1 16,-6 3 0-16,-4-3 0 15,-4-1 0-15,-6 1 0 16,0-5 1-16,-4 9-2 15,-6-5 0-15,1 5-2 16,0 0 1-16,-1 4-6 16,1 4 1-16,-1 5-5 15,6 8 1-15</inkml:trace>
  <inkml:trace contextRef="#ctx0" brushRef="#br0" timeOffset="4280.8276">-1099 10836 53 0,'-20'43'26'0,"25"-38"-42"16,0-1 60-16,5-4-50 16,0 0 1-16,-1-9-9 15,1 5 0-15,-5 4 10 16,4-4 1-16</inkml:trace>
  <inkml:trace contextRef="#ctx0" brushRef="#br0" timeOffset="4522.045">-436 10711 41 0,'-4'31'20'0,"18"-6"-24"0,-14-25 34 15,10 0-31-15,-1 9 0 16,-4 0-1-16,0-5 1 16,5 0-2-16,-1-8 1 31</inkml:trace>
  <inkml:trace contextRef="#ctx0" brushRef="#br0" timeOffset="-5298.9667">-3647 9213 21 0,'0'0'10'0,"20"9"-5"16,-11-5 16-16,6 9-19 15,-5-4 0-15,9 17 0 16,-5-1 1-16,-4 10-4 16,0 17 0-16,-5 8 2 0,-5 13 0 15,-5 13-1-15,-5 13 1 16,-4 17-1-16,-6 1 0 15,-4-1 0-15,0 9 0 16,4-13 0-16,1-5 0 16,5-3 0-16,4-10 0 15,0-12-1-15,5-4 1 16,5-18 0-16,5 0 0 16,5-21-1-16,0 4 0 15,4-13 0-15,1-4 1 0,9-5-1 16,0-12 0-16,-14 0 0 15,9-1 1-15,0-3 1 16,1-1 0-16,4-4 0 16,0 0 0-16,5 0 0 15,0 0 0-15,0 0 0 16,5 4 0-16,-5 5-1 16,0-5 0-16,1 9-5 15,-6-4 1-15,5-1-5 16,10-4 1-16</inkml:trace>
  <inkml:trace contextRef="#ctx0" brushRef="#br0" timeOffset="-5914.2923">-3729 9020 11 0,'-15'0'5'0,"1"-13"0"16,14 13 0-16,0-9-6 15,0 9 1-15,14-4 4 16,1 4 1-16,9 4-4 16,10 5 0-16,5-1 2 15,-5 5 0-15,9-4-2 0,1 4 0 16,4 0-6-16,1-9 0 15</inkml:trace>
  <inkml:trace contextRef="#ctx0" brushRef="#br0" timeOffset="-1904.4281">-2920 10389 22 0,'-10'17'11'0,"15"-30"-12"16,-5 13 19-16,0 0-18 16,0-9 1-16,0 9 0 15,0 0 1-15,0 0-3 16,-5 0 1-16,5 0 1 15,-5 9 1-15,-4-5 0 16,-1 9 0-16,5 0-1 16,0 0 1-16,0-4-1 15,1 8 1-15,8 0-1 0,1-4 0 16,5 0-1-16,0 0 0 16,4-9 0-16,5 9 0 15,1-13-1-15,-6 0 1 16,1 0 0-16,-1 0 0 15,-4-13 0-15,0 0 0 16,-1 0 0-16,-4-8 0 16,-5-5 0-16,0 0 1 15,-5-4 0-15,1 0 0 0,-6 8-1 16,-5-4 1-16,1 1-1 16,-1 7 1-16,6 1-2 15,-11 9 0-15,6-1-3 16,-1 13 0-16,1 1-6 15,4 7 1-15</inkml:trace>
  <inkml:trace contextRef="#ctx0" brushRef="#br0" timeOffset="-2521.9949">-2911 9937 22 0,'-19'8'11'0,"14"5"-7"0,5-13 13 15,0 0-17-15,-5-4 1 16,1-1 0-16,-1 1 1 16,-5 0-1-16,5 4 0 0,-4 0 1 15,9 0 1-15,0 0-1 16,0 0 0-16,0 0 0 16,9-9 0-16,6 1-2 15,4-5 0-15,0-4-2 16,15-5 0-16,-9 5 0 15,-11-5 1-15,5 5-1 16,-4 0 1-16,-5 8 0 16,-1 1 1-16,-4 3 1 15,0 1 0-15,-10 4 0 16,10 4 0-16,-5 5-1 16,-5 4 1-16,0 4-1 15,10 5 0-15,-5-1-2 16,-5 5 0-16,5 13-4 15,-4-5 0-15,4-4-2 16,-5 5 0-16</inkml:trace>
  <inkml:trace contextRef="#ctx0" brushRef="#br0" timeOffset="-3152.443">-2857 9269 19 0,'-24'13'9'0,"-6"9"-6"16,21-18 12-16,-6 5-14 15,6-9 1-15,-6 4 0 16,1 9 0-16,4 4-3 15,-5 0 0-15,6 5 2 16,-6-1 0-16,-4 5-1 16,14 4 0-16,-10 5 0 15,6 4 0-15,13-14 1 16,6 10 0-16,10-5 1 16,4-9 0-16,10-3 0 15,9-18 0-15,6-5-1 16,-6-8 1-16,1-17-1 15,-5-4 0-15,-1-5-1 16,-4-4 1-16,-5-4-1 16,-9 4 1-16,-6 0 0 0,-4-9 0 15,-5 13 1-15,-5-4 0 16,-10 4 0-16,-4 5 0 16,-6 4-1-16,1 4 1 15,-5 4-3-15,-10 10 1 16,-5 7-4-16,-5 10 0 15,-4 12-6-15,-10 26 0 16</inkml:trace>
  <inkml:trace contextRef="#ctx0" brushRef="#br0" timeOffset="-1365.2489">-2944 10862 21 0,'-5'9'10'0,"-5"-14"-10"0,10 5 14 15,5-4-14-15,-5 4 1 16,0 0 0-16,0-8 1 16,-5 8-2-16,5 0 1 15,-5 0 1-15,0 8 0 16,1-8 0-16,4 4 1 0,0 1-2 16,4 3 1-16,6 1-1 15,5-5 0-15,4 1-1 16,0-1 0-16,6-13-1 15,-1 1 1-15,-5 3 0 16,5-12 0-16,-4-4-1 16,-1-1 0-16,-4-4 1 15,-1 0 0-15,-4 1 1 16,0-1 0-16,-6 0 0 16,1 0 1-16,-5 0-1 15,-5 5 1-15,5-1-1 16,-9 1 1-16,-1 8-2 15,-5 4 1-15,-4 9-4 16,5 5 0-16,-6 3-5 16,1 1 0-16,-1 8-1 15,1 0 0-15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2-05T08:23:23.048"/>
    </inkml:context>
    <inkml:brush xml:id="br0">
      <inkml:brushProperty name="width" value="0.07" units="cm"/>
      <inkml:brushProperty name="height" value="0.07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-10742-1210 28 0,'-19'17'14'0,"-10"5"-11"16,24-22 12-16,5 4-11 16,0-4 0-16,0 0 0 15,9-4 0-15,6-5-6 0,4-8 0 16,5-5 4-1,1 1 0-15,-1-5-2 0,5 4 0 16,5 5 0-16,-5-4 1 16,-5 8-1-16,-4 4 1 15,-1 5 0-15,-9-1 0 16,-1 1 0-16,-9 4 1 16,10 0-1-16,-5 9 0 15,0-1-1-15,4 14 0 16,1 8 0-16,0 0 0 15,-5 9-1-15,4-5 0 0,1 1-5 16,4-1 0-16,16-8-4 16,18-9 0-16</inkml:trace>
  <inkml:trace contextRef="#ctx0" brushRef="#br0" timeOffset="87632.9747">1506 1222 27 0,'-9'9'13'0,"9"-13"-6"15,0 4 13-15,0 4-19 16,-5 0 0-16,0 0 0 16,-14 5 1-16,19 4-3 15,-5 4 0-15,-5 9 1 16,10 4 1-16,-5 9-1 15,5 4 0-15,0 4-2 16,5 1 1-16,-5-10-5 16,10-7 0-16,-5-14-3 15,19-4 1-15</inkml:trace>
  <inkml:trace contextRef="#ctx0" brushRef="#br1" timeOffset="49437.2172">-10597 3448 24 0,'-5'-17'12'0,"1"25"-12"15,4-8 16-15,-5-8-16 16,5 8 0-16,-5-5 1 16,0 10 0-16,0-5-1 15,0 4 1-15,0-4 1 16,1 13 1-16,-6 0 0 16,0 8 0-16,1 1 0 15,-1 8 0-15,0 0-1 0,1 5 1 16,4 12-2-16,5-13 0 15,0 1-1-15,5-1 1 16,4 1-1-16,-4-9 1 16,5-5-1-16,4-4 1 15,1-4-1-15,-1-8 1 16,15-1-1-16,10-13 1 16,-5-8-1-16,5-9 1 0,0-8-1 15,4-9 1-15,6 0 0 16,-6-5 0-16,-4-16-1 15,0 16 0-15,-1-12 0 16,-9 13 0-16,-4-1-1 16,-11 18 0-16,1 0 1 15,-6 9 0-15,1 8 0 16,-5 4 0-16,-5 9 1 16,0 9 0-16,0 4-1 15,-5 12 1-15,-5 10-1 16,1 8 1-16,-1 4-1 15,0 9 0-15,-4 22 0 16,-6 8 0-16,1 4 0 16,5 9 1-16,-1 5-1 15,0-5 0-15,6-9 0 16,4-4 0-16,0 0-1 16,0-4 1-16,0-5-1 0,1-12 0 15,-1-13 0-15,-5-14 0 16,0-7 0-16,1-1 1 15,-6-13 0-15,-4-4 1 16,-5-13 0-16,-10-13 0 16,-5-4-1-16,5-9 1 15,0 4-2-15,5-12 0 16,5 0-3-16,4-5 1 16,11 0-3-16,4 0 1 0,5 1-6 15,14-10 0-15</inkml:trace>
  <inkml:trace contextRef="#ctx0" brushRef="#br1" timeOffset="50685.4501">-10335 2742 24 0,'-15'13'12'0,"1"-5"-9"16,9-3 14-16,0-1-16 16,0-4 1-16,0 4 3 15,1 1 0-15,-1-5-6 16,0 0 0-16,5 0 4 0,0 0 0 15,0 0-1-15,0 0 0 16,10-5-1-16,-1-8 0 16,1 1-1-16,4 3 1 15,6-4-1-15,-6 0 1 16,1 0-1-16,4 0 0 16,1 5 0-16,-1-5 0 15,0 4 0-15,1 1 0 16,-6-1 0-16,-4 5 0 15,0 4 0-15,-1-5 1 0,-4 10-1 16,0 12 1-16,-5 4-1 16,5 5 1-16,0 9-1 15,4-1 1-15,1 13-2 16,0-8 1-16,4-13-6 16,1 4 0-16,4-4-5 15,5-9 1-15</inkml:trace>
  <inkml:trace contextRef="#ctx0" brushRef="#br0" timeOffset="-657.3308">-9522-487 56 0,'-9'17'28'0,"9"-4"-41"16,0-13 55-16,0 0-42 15,0 5 0-15,0-1-8 16,-10-4 0-16,5-4-2 15,5-5 0-15</inkml:trace>
  <inkml:trace contextRef="#ctx0" brushRef="#br0" timeOffset="-915.3527">-9880 202 27 0,'-10'0'13'0,"15"17"-5"0,-5-13 14 15,0-4-21-15,-5 5 0 16,1-1-1-16,-1 0 1 16,-5 9-2-16,0 5 1 15,1-1 1-15,-1 4 0 16,0 14-1-16,5-1 1 16,1 9-1-16,4 9 1 15,0 12 0-15,4 5 0 0,1 4-1 16,0 9 0-16,5-4 0 15,-5-5 0-15,-1-13 0 16,-4 1 1-16,0-10-1 16,-4-3 0-16,-6-5 0 15,-5-13 1-15,1-4-1 16,-6-5 0-16,1-8 0 16,0-4 0-16,-5-5 0 15,-1-8 1-15,1-9-1 16,0-5 0-16,-5-12-1 15,9-4 1-15,6-13-1 16,9 3 1-16,0-3-1 16,5 0 1-16,5-9-1 15,5 0 0-15,-1 4 1 16,6 1 0-16,4 3-1 16,6 5 1-16,8 9-1 15,1 4 1-15,5 8-4 16,0 0 1-16,4 10-6 0,6-6 1 15</inkml:trace>
  <inkml:trace contextRef="#ctx0" brushRef="#br0" timeOffset="-8346.8759">-10984-577 23 0,'-20'17'11'0,"30"-26"-4"0,-10 9 6 16,0 0-12-16,0 9 1 15,-5 0 1-15,-4 3 1 16,-1 1-5-16,0 5 1 15,-4 16 3-15,-1 0 1 16,-4 5-1-16,-1 0 0 16,11 0-1-16,-1-1 1 15,5-3-1-15,10-1 1 0,10-4-1 16,-6-4 0 0,11-4-1-16,9-5 0 15,14-26 0 1,1-8 0-16,4-4-2 15,-4-9 1-15,-1-5-1 16,1 1 1-16,0-9-1 16,-1-9 1-16,6 5 0 15,-1-1 0-15,-9 1 0 16,-5 8 0-16,-10 18 0 16,0 3 1-16,-14 1-1 15,0 4 1-15,-10 13-1 16,-5 5 1-16,-5 7-1 15,-9 10 1-15,-1 21-1 16,1 13 0-16,0 4 0 16,-6 9 0-16,1 13 1 15,0 8 1-15,4 5-1 16,6 8 0-16,-1-4 0 0,1-4 0 16,4 0 0-16,1 0 1 15,-1-5-3-15,0 0 0 16,0 1-1-16,1-1 0 15,-1-4-1-15,-4-4 0 16,4-9 0-16,0-8 0 16,1-9 1-16,-1-5 1 15,-5-12 2-15,1-9 0 16,-1-12 1-16,1-10 1 16,-15-3-2-16,-10-14 1 0,0-17-3 15,0 5 1-15,-4-23-3 16,-1-3 0-16,1-13-1 15,4 0 1-15,10-9-2 16,14 8 1-16,20 5-2 16,15 5 1-16,13-5-3 15,11 8 0-15,4-3-1 16,11-1 1-16</inkml:trace>
  <inkml:trace contextRef="#ctx0" brushRef="#br0" timeOffset="-9623.1991">-11318-1176 25 0,'-20'5'12'0,"15"-23"-11"15,5 14 18-15,-9 4-19 16,-1 9 1-16,-5-1 2 16,-4 10 0-16,-10 7-3 15,-5 14 0-15,0 13 3 16,-4 12 0-16,-11 27 0 0,-4 3 1 16,-5 14-1-16,0 4 1 15,-1 9-1-15,1 3 0 16,10 1-1-16,9 4 0 15,10-17-1-15,15-8 0 16,23-10-3-16,15-12 1 16,15 0-11-16,14-26 0 15</inkml:trace>
  <inkml:trace contextRef="#ctx0" brushRef="#br1" timeOffset="48087.3199">-10674 2557 22 0,'-10'8'11'0,"-9"10"-6"0,14-14 13 0,-5 0-17 16,0 1 0-16,-4 3 2 16,-5 5 0-16,-1 0-3 15,-4 4 0-15,0 0 2 16,0 5 0-16,-15 8 0 15,-5 9 0-15,1 8-1 16,-6 9 0-16,-4 17 0 16,0 5 0-16,-1 8 0 15,6 17 0-15,4 5 0 16,10 4 1-16,10 8-1 16,10 14 0-16,14-5-1 15,9-4 1-15,20-9-7 16,5-8 0-16,5-9-4 15,10-22 0-15</inkml:trace>
  <inkml:trace contextRef="#ctx0" brushRef="#br1" timeOffset="47087.6228">-11822 3590 22 0,'-10'-9'11'0,"10"1"-7"16,0 4 14-16,0-1-18 15,0 5 1-15,0-4 0 16,0 4 0-16,0 0-1 16,0 0 0-16,0 0 2 15,-5 0 0-15,1 4 0 16,4 5 0-16,-5-1 0 16,0 5 0-16,0 5-1 15,5 3 1-15,5-8-2 16,5 0 1-16,-1-4-1 15,6-1 1-15,4-4 0 16,5-8 0-16,1-9 0 16,-1-4 0-16,0-9 0 0,5-13 0 15,-5-4 0-15,0-8 0 16,6-1-1-16,-16-4 1 16,-4-4-1-16,-10 8 1 15,-5-8-1-15,-5 8 1 16,-4 13 0-16,-15 9 0 15,0 17-1-15,0 5 0 16,-5 8 0-16,0 21 0 16,5 1 0-16,0 21 0 15,4-4-1-15,6 12 1 16,9 23 0 0,5-1 0-16,5 4 0 15,5 1 0-15,0 3 0 16,-5 6 0-16,5-6-1 15,0-3 1-15,5 8-1 16,-1 0 1-16,6-8-1 16,-6-18 1-16,1 22-1 15,0-9 0-15,-5 4 0 16,-5-4 1-16,-5-8-1 16,0 0 1-16,-10-1 0 15,-4-8 0-15,-5 0 0 16,0-4 0-16,4-13 0 15,-9-9 0-15,5-9 1 16,0-12 0-16,0-9 0 16,-1-22 0-16,1-12-1 0,5-9 0 15,-1-13 0-15,1-13 0 16,4 0-2-16,6 0 0 16,-1 5-3-16,10-5 0 15,5 8-6-15,9 10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0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0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7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2CCE6-1A30-124D-B288-BF9D78A6DB83}" type="datetimeFigureOut">
              <a:rPr lang="en-US" smtClean="0"/>
              <a:t>12/18/17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4DAF1-2F3C-3042-926A-965B100C83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.xml"/><Relationship Id="rId12" Type="http://schemas.openxmlformats.org/officeDocument/2006/relationships/image" Target="../media/image33.emf"/><Relationship Id="rId13" Type="http://schemas.openxmlformats.org/officeDocument/2006/relationships/customXml" Target="../ink/ink2.xml"/><Relationship Id="rId14" Type="http://schemas.openxmlformats.org/officeDocument/2006/relationships/image" Target="../media/image34.emf"/><Relationship Id="rId15" Type="http://schemas.openxmlformats.org/officeDocument/2006/relationships/customXml" Target="../ink/ink3.xml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7.emf"/><Relationship Id="rId47" Type="http://schemas.openxmlformats.org/officeDocument/2006/relationships/customXml" Target="../ink/ink26.xml"/><Relationship Id="rId48" Type="http://schemas.openxmlformats.org/officeDocument/2006/relationships/image" Target="../media/image58.emf"/><Relationship Id="rId49" Type="http://schemas.openxmlformats.org/officeDocument/2006/relationships/customXml" Target="../ink/ink27.xml"/><Relationship Id="rId20" Type="http://schemas.openxmlformats.org/officeDocument/2006/relationships/image" Target="../media/image44.emf"/><Relationship Id="rId21" Type="http://schemas.openxmlformats.org/officeDocument/2006/relationships/customXml" Target="../ink/ink13.xml"/><Relationship Id="rId22" Type="http://schemas.openxmlformats.org/officeDocument/2006/relationships/image" Target="../media/image45.emf"/><Relationship Id="rId23" Type="http://schemas.openxmlformats.org/officeDocument/2006/relationships/customXml" Target="../ink/ink14.xml"/><Relationship Id="rId24" Type="http://schemas.openxmlformats.org/officeDocument/2006/relationships/image" Target="../media/image46.emf"/><Relationship Id="rId25" Type="http://schemas.openxmlformats.org/officeDocument/2006/relationships/customXml" Target="../ink/ink15.xml"/><Relationship Id="rId26" Type="http://schemas.openxmlformats.org/officeDocument/2006/relationships/image" Target="../media/image47.emf"/><Relationship Id="rId27" Type="http://schemas.openxmlformats.org/officeDocument/2006/relationships/customXml" Target="../ink/ink16.xml"/><Relationship Id="rId28" Type="http://schemas.openxmlformats.org/officeDocument/2006/relationships/image" Target="../media/image48.emf"/><Relationship Id="rId29" Type="http://schemas.openxmlformats.org/officeDocument/2006/relationships/customXml" Target="../ink/ink17.xml"/><Relationship Id="rId50" Type="http://schemas.openxmlformats.org/officeDocument/2006/relationships/image" Target="../media/image59.emf"/><Relationship Id="rId51" Type="http://schemas.openxmlformats.org/officeDocument/2006/relationships/customXml" Target="../ink/ink28.xml"/><Relationship Id="rId5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customXml" Target="../ink/ink4.xml"/><Relationship Id="rId4" Type="http://schemas.openxmlformats.org/officeDocument/2006/relationships/image" Target="../media/image36.emf"/><Relationship Id="rId5" Type="http://schemas.openxmlformats.org/officeDocument/2006/relationships/customXml" Target="../ink/ink5.xml"/><Relationship Id="rId30" Type="http://schemas.openxmlformats.org/officeDocument/2006/relationships/image" Target="../media/image49.emf"/><Relationship Id="rId31" Type="http://schemas.openxmlformats.org/officeDocument/2006/relationships/customXml" Target="../ink/ink18.xml"/><Relationship Id="rId32" Type="http://schemas.openxmlformats.org/officeDocument/2006/relationships/image" Target="../media/image50.emf"/><Relationship Id="rId9" Type="http://schemas.openxmlformats.org/officeDocument/2006/relationships/customXml" Target="../ink/ink7.xml"/><Relationship Id="rId6" Type="http://schemas.openxmlformats.org/officeDocument/2006/relationships/image" Target="../media/image37.emf"/><Relationship Id="rId7" Type="http://schemas.openxmlformats.org/officeDocument/2006/relationships/customXml" Target="../ink/ink6.xml"/><Relationship Id="rId8" Type="http://schemas.openxmlformats.org/officeDocument/2006/relationships/image" Target="../media/image38.emf"/><Relationship Id="rId33" Type="http://schemas.openxmlformats.org/officeDocument/2006/relationships/customXml" Target="../ink/ink19.xml"/><Relationship Id="rId34" Type="http://schemas.openxmlformats.org/officeDocument/2006/relationships/image" Target="../media/image51.emf"/><Relationship Id="rId35" Type="http://schemas.openxmlformats.org/officeDocument/2006/relationships/customXml" Target="../ink/ink20.xml"/><Relationship Id="rId36" Type="http://schemas.openxmlformats.org/officeDocument/2006/relationships/image" Target="../media/image52.emf"/><Relationship Id="rId10" Type="http://schemas.openxmlformats.org/officeDocument/2006/relationships/image" Target="../media/image39.emf"/><Relationship Id="rId11" Type="http://schemas.openxmlformats.org/officeDocument/2006/relationships/customXml" Target="../ink/ink8.xml"/><Relationship Id="rId12" Type="http://schemas.openxmlformats.org/officeDocument/2006/relationships/image" Target="../media/image40.emf"/><Relationship Id="rId13" Type="http://schemas.openxmlformats.org/officeDocument/2006/relationships/customXml" Target="../ink/ink9.xml"/><Relationship Id="rId14" Type="http://schemas.openxmlformats.org/officeDocument/2006/relationships/image" Target="../media/image41.emf"/><Relationship Id="rId15" Type="http://schemas.openxmlformats.org/officeDocument/2006/relationships/customXml" Target="../ink/ink10.xml"/><Relationship Id="rId16" Type="http://schemas.openxmlformats.org/officeDocument/2006/relationships/image" Target="../media/image42.emf"/><Relationship Id="rId17" Type="http://schemas.openxmlformats.org/officeDocument/2006/relationships/customXml" Target="../ink/ink11.xml"/><Relationship Id="rId18" Type="http://schemas.openxmlformats.org/officeDocument/2006/relationships/image" Target="../media/image43.emf"/><Relationship Id="rId19" Type="http://schemas.openxmlformats.org/officeDocument/2006/relationships/customXml" Target="../ink/ink12.xml"/><Relationship Id="rId37" Type="http://schemas.openxmlformats.org/officeDocument/2006/relationships/customXml" Target="../ink/ink21.xml"/><Relationship Id="rId38" Type="http://schemas.openxmlformats.org/officeDocument/2006/relationships/image" Target="../media/image53.emf"/><Relationship Id="rId39" Type="http://schemas.openxmlformats.org/officeDocument/2006/relationships/customXml" Target="../ink/ink22.xml"/><Relationship Id="rId40" Type="http://schemas.openxmlformats.org/officeDocument/2006/relationships/image" Target="../media/image54.emf"/><Relationship Id="rId41" Type="http://schemas.openxmlformats.org/officeDocument/2006/relationships/customXml" Target="../ink/ink23.xml"/><Relationship Id="rId42" Type="http://schemas.openxmlformats.org/officeDocument/2006/relationships/image" Target="../media/image55.emf"/><Relationship Id="rId43" Type="http://schemas.openxmlformats.org/officeDocument/2006/relationships/customXml" Target="../ink/ink24.xml"/><Relationship Id="rId44" Type="http://schemas.openxmlformats.org/officeDocument/2006/relationships/image" Target="../media/image56.emf"/><Relationship Id="rId45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20" Type="http://schemas.openxmlformats.org/officeDocument/2006/relationships/customXml" Target="../ink/ink29.xml"/><Relationship Id="rId21" Type="http://schemas.openxmlformats.org/officeDocument/2006/relationships/image" Target="../media/image67.emf"/><Relationship Id="rId22" Type="http://schemas.openxmlformats.org/officeDocument/2006/relationships/customXml" Target="../ink/ink30.xml"/><Relationship Id="rId23" Type="http://schemas.openxmlformats.org/officeDocument/2006/relationships/image" Target="../media/image68.emf"/><Relationship Id="rId24" Type="http://schemas.openxmlformats.org/officeDocument/2006/relationships/customXml" Target="../ink/ink31.xml"/><Relationship Id="rId25" Type="http://schemas.openxmlformats.org/officeDocument/2006/relationships/image" Target="../media/image69.emf"/><Relationship Id="rId26" Type="http://schemas.openxmlformats.org/officeDocument/2006/relationships/customXml" Target="../ink/ink32.xml"/><Relationship Id="rId27" Type="http://schemas.openxmlformats.org/officeDocument/2006/relationships/image" Target="../media/image70.emf"/><Relationship Id="rId28" Type="http://schemas.openxmlformats.org/officeDocument/2006/relationships/customXml" Target="../ink/ink33.xml"/><Relationship Id="rId29" Type="http://schemas.openxmlformats.org/officeDocument/2006/relationships/image" Target="../media/image71.emf"/><Relationship Id="rId30" Type="http://schemas.openxmlformats.org/officeDocument/2006/relationships/customXml" Target="../ink/ink34.xml"/><Relationship Id="rId31" Type="http://schemas.openxmlformats.org/officeDocument/2006/relationships/image" Target="../media/image72.emf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emf"/><Relationship Id="rId14" Type="http://schemas.openxmlformats.org/officeDocument/2006/relationships/customXml" Target="../ink/ink41.xml"/><Relationship Id="rId15" Type="http://schemas.openxmlformats.org/officeDocument/2006/relationships/image" Target="../media/image79.emf"/><Relationship Id="rId16" Type="http://schemas.openxmlformats.org/officeDocument/2006/relationships/customXml" Target="../ink/ink42.xml"/><Relationship Id="rId17" Type="http://schemas.openxmlformats.org/officeDocument/2006/relationships/image" Target="../media/image80.emf"/><Relationship Id="rId18" Type="http://schemas.openxmlformats.org/officeDocument/2006/relationships/customXml" Target="../ink/ink43.xml"/><Relationship Id="rId19" Type="http://schemas.openxmlformats.org/officeDocument/2006/relationships/image" Target="../media/image81.emf"/><Relationship Id="rId63" Type="http://schemas.openxmlformats.org/officeDocument/2006/relationships/image" Target="../media/image103.emf"/><Relationship Id="rId64" Type="http://schemas.openxmlformats.org/officeDocument/2006/relationships/customXml" Target="../ink/ink66.xml"/><Relationship Id="rId65" Type="http://schemas.openxmlformats.org/officeDocument/2006/relationships/image" Target="../media/image104.emf"/><Relationship Id="rId66" Type="http://schemas.openxmlformats.org/officeDocument/2006/relationships/customXml" Target="../ink/ink67.xml"/><Relationship Id="rId67" Type="http://schemas.openxmlformats.org/officeDocument/2006/relationships/image" Target="../media/image105.emf"/><Relationship Id="rId68" Type="http://schemas.openxmlformats.org/officeDocument/2006/relationships/customXml" Target="../ink/ink68.xml"/><Relationship Id="rId69" Type="http://schemas.openxmlformats.org/officeDocument/2006/relationships/image" Target="../media/image106.emf"/><Relationship Id="rId50" Type="http://schemas.openxmlformats.org/officeDocument/2006/relationships/customXml" Target="../ink/ink59.xml"/><Relationship Id="rId51" Type="http://schemas.openxmlformats.org/officeDocument/2006/relationships/image" Target="../media/image97.emf"/><Relationship Id="rId52" Type="http://schemas.openxmlformats.org/officeDocument/2006/relationships/customXml" Target="../ink/ink60.xml"/><Relationship Id="rId53" Type="http://schemas.openxmlformats.org/officeDocument/2006/relationships/image" Target="../media/image98.emf"/><Relationship Id="rId54" Type="http://schemas.openxmlformats.org/officeDocument/2006/relationships/customXml" Target="../ink/ink61.xml"/><Relationship Id="rId55" Type="http://schemas.openxmlformats.org/officeDocument/2006/relationships/image" Target="../media/image99.emf"/><Relationship Id="rId56" Type="http://schemas.openxmlformats.org/officeDocument/2006/relationships/customXml" Target="../ink/ink62.xml"/><Relationship Id="rId57" Type="http://schemas.openxmlformats.org/officeDocument/2006/relationships/image" Target="../media/image100.emf"/><Relationship Id="rId58" Type="http://schemas.openxmlformats.org/officeDocument/2006/relationships/customXml" Target="../ink/ink63.xml"/><Relationship Id="rId59" Type="http://schemas.openxmlformats.org/officeDocument/2006/relationships/image" Target="../media/image101.emf"/><Relationship Id="rId40" Type="http://schemas.openxmlformats.org/officeDocument/2006/relationships/customXml" Target="../ink/ink54.xml"/><Relationship Id="rId41" Type="http://schemas.openxmlformats.org/officeDocument/2006/relationships/image" Target="../media/image92.emf"/><Relationship Id="rId42" Type="http://schemas.openxmlformats.org/officeDocument/2006/relationships/customXml" Target="../ink/ink55.xml"/><Relationship Id="rId43" Type="http://schemas.openxmlformats.org/officeDocument/2006/relationships/image" Target="../media/image93.emf"/><Relationship Id="rId44" Type="http://schemas.openxmlformats.org/officeDocument/2006/relationships/customXml" Target="../ink/ink56.xml"/><Relationship Id="rId45" Type="http://schemas.openxmlformats.org/officeDocument/2006/relationships/image" Target="../media/image94.emf"/><Relationship Id="rId46" Type="http://schemas.openxmlformats.org/officeDocument/2006/relationships/customXml" Target="../ink/ink57.xml"/><Relationship Id="rId47" Type="http://schemas.openxmlformats.org/officeDocument/2006/relationships/image" Target="../media/image95.emf"/><Relationship Id="rId48" Type="http://schemas.openxmlformats.org/officeDocument/2006/relationships/customXml" Target="../ink/ink58.xml"/><Relationship Id="rId49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5.xml"/><Relationship Id="rId3" Type="http://schemas.openxmlformats.org/officeDocument/2006/relationships/image" Target="../media/image73.emf"/><Relationship Id="rId4" Type="http://schemas.openxmlformats.org/officeDocument/2006/relationships/customXml" Target="../ink/ink36.xml"/><Relationship Id="rId5" Type="http://schemas.openxmlformats.org/officeDocument/2006/relationships/image" Target="../media/image74.emf"/><Relationship Id="rId6" Type="http://schemas.openxmlformats.org/officeDocument/2006/relationships/customXml" Target="../ink/ink37.xml"/><Relationship Id="rId7" Type="http://schemas.openxmlformats.org/officeDocument/2006/relationships/image" Target="../media/image75.emf"/><Relationship Id="rId8" Type="http://schemas.openxmlformats.org/officeDocument/2006/relationships/customXml" Target="../ink/ink38.xml"/><Relationship Id="rId9" Type="http://schemas.openxmlformats.org/officeDocument/2006/relationships/image" Target="../media/image76.emf"/><Relationship Id="rId30" Type="http://schemas.openxmlformats.org/officeDocument/2006/relationships/customXml" Target="../ink/ink49.xml"/><Relationship Id="rId31" Type="http://schemas.openxmlformats.org/officeDocument/2006/relationships/image" Target="../media/image87.emf"/><Relationship Id="rId32" Type="http://schemas.openxmlformats.org/officeDocument/2006/relationships/customXml" Target="../ink/ink50.xml"/><Relationship Id="rId33" Type="http://schemas.openxmlformats.org/officeDocument/2006/relationships/image" Target="../media/image88.emf"/><Relationship Id="rId34" Type="http://schemas.openxmlformats.org/officeDocument/2006/relationships/customXml" Target="../ink/ink51.xml"/><Relationship Id="rId35" Type="http://schemas.openxmlformats.org/officeDocument/2006/relationships/image" Target="../media/image89.emf"/><Relationship Id="rId36" Type="http://schemas.openxmlformats.org/officeDocument/2006/relationships/customXml" Target="../ink/ink52.xml"/><Relationship Id="rId37" Type="http://schemas.openxmlformats.org/officeDocument/2006/relationships/image" Target="../media/image90.emf"/><Relationship Id="rId38" Type="http://schemas.openxmlformats.org/officeDocument/2006/relationships/customXml" Target="../ink/ink53.xml"/><Relationship Id="rId39" Type="http://schemas.openxmlformats.org/officeDocument/2006/relationships/image" Target="../media/image91.emf"/><Relationship Id="rId70" Type="http://schemas.openxmlformats.org/officeDocument/2006/relationships/customXml" Target="../ink/ink69.xml"/><Relationship Id="rId71" Type="http://schemas.openxmlformats.org/officeDocument/2006/relationships/image" Target="../media/image107.emf"/><Relationship Id="rId72" Type="http://schemas.openxmlformats.org/officeDocument/2006/relationships/customXml" Target="../ink/ink70.xml"/><Relationship Id="rId20" Type="http://schemas.openxmlformats.org/officeDocument/2006/relationships/customXml" Target="../ink/ink44.xml"/><Relationship Id="rId21" Type="http://schemas.openxmlformats.org/officeDocument/2006/relationships/image" Target="../media/image82.emf"/><Relationship Id="rId22" Type="http://schemas.openxmlformats.org/officeDocument/2006/relationships/customXml" Target="../ink/ink45.xml"/><Relationship Id="rId23" Type="http://schemas.openxmlformats.org/officeDocument/2006/relationships/image" Target="../media/image83.emf"/><Relationship Id="rId24" Type="http://schemas.openxmlformats.org/officeDocument/2006/relationships/customXml" Target="../ink/ink46.xml"/><Relationship Id="rId25" Type="http://schemas.openxmlformats.org/officeDocument/2006/relationships/image" Target="../media/image84.emf"/><Relationship Id="rId26" Type="http://schemas.openxmlformats.org/officeDocument/2006/relationships/customXml" Target="../ink/ink47.xml"/><Relationship Id="rId27" Type="http://schemas.openxmlformats.org/officeDocument/2006/relationships/image" Target="../media/image85.emf"/><Relationship Id="rId28" Type="http://schemas.openxmlformats.org/officeDocument/2006/relationships/customXml" Target="../ink/ink48.xml"/><Relationship Id="rId29" Type="http://schemas.openxmlformats.org/officeDocument/2006/relationships/image" Target="../media/image86.emf"/><Relationship Id="rId73" Type="http://schemas.openxmlformats.org/officeDocument/2006/relationships/image" Target="../media/image108.emf"/><Relationship Id="rId74" Type="http://schemas.openxmlformats.org/officeDocument/2006/relationships/customXml" Target="../ink/ink71.xml"/><Relationship Id="rId75" Type="http://schemas.openxmlformats.org/officeDocument/2006/relationships/image" Target="../media/image109.emf"/><Relationship Id="rId60" Type="http://schemas.openxmlformats.org/officeDocument/2006/relationships/customXml" Target="../ink/ink64.xml"/><Relationship Id="rId61" Type="http://schemas.openxmlformats.org/officeDocument/2006/relationships/image" Target="../media/image102.emf"/><Relationship Id="rId62" Type="http://schemas.openxmlformats.org/officeDocument/2006/relationships/customXml" Target="../ink/ink65.xml"/><Relationship Id="rId10" Type="http://schemas.openxmlformats.org/officeDocument/2006/relationships/customXml" Target="../ink/ink39.xml"/><Relationship Id="rId11" Type="http://schemas.openxmlformats.org/officeDocument/2006/relationships/image" Target="../media/image77.emf"/><Relationship Id="rId12" Type="http://schemas.openxmlformats.org/officeDocument/2006/relationships/customXml" Target="../ink/ink4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emf"/><Relationship Id="rId14" Type="http://schemas.openxmlformats.org/officeDocument/2006/relationships/customXml" Target="../ink/ink78.xml"/><Relationship Id="rId15" Type="http://schemas.openxmlformats.org/officeDocument/2006/relationships/image" Target="../media/image116.emf"/><Relationship Id="rId16" Type="http://schemas.openxmlformats.org/officeDocument/2006/relationships/customXml" Target="../ink/ink79.xml"/><Relationship Id="rId17" Type="http://schemas.openxmlformats.org/officeDocument/2006/relationships/image" Target="../media/image117.emf"/><Relationship Id="rId18" Type="http://schemas.openxmlformats.org/officeDocument/2006/relationships/customXml" Target="../ink/ink80.xml"/><Relationship Id="rId19" Type="http://schemas.openxmlformats.org/officeDocument/2006/relationships/image" Target="../media/image118.emf"/><Relationship Id="rId63" Type="http://schemas.openxmlformats.org/officeDocument/2006/relationships/image" Target="../media/image140.emf"/><Relationship Id="rId64" Type="http://schemas.openxmlformats.org/officeDocument/2006/relationships/customXml" Target="../ink/ink103.xml"/><Relationship Id="rId65" Type="http://schemas.openxmlformats.org/officeDocument/2006/relationships/image" Target="../media/image141.emf"/><Relationship Id="rId66" Type="http://schemas.openxmlformats.org/officeDocument/2006/relationships/customXml" Target="../ink/ink104.xml"/><Relationship Id="rId67" Type="http://schemas.openxmlformats.org/officeDocument/2006/relationships/image" Target="../media/image142.emf"/><Relationship Id="rId68" Type="http://schemas.openxmlformats.org/officeDocument/2006/relationships/customXml" Target="../ink/ink105.xml"/><Relationship Id="rId69" Type="http://schemas.openxmlformats.org/officeDocument/2006/relationships/image" Target="../media/image143.emf"/><Relationship Id="rId50" Type="http://schemas.openxmlformats.org/officeDocument/2006/relationships/customXml" Target="../ink/ink96.xml"/><Relationship Id="rId51" Type="http://schemas.openxmlformats.org/officeDocument/2006/relationships/image" Target="../media/image134.emf"/><Relationship Id="rId52" Type="http://schemas.openxmlformats.org/officeDocument/2006/relationships/customXml" Target="../ink/ink97.xml"/><Relationship Id="rId53" Type="http://schemas.openxmlformats.org/officeDocument/2006/relationships/image" Target="../media/image135.emf"/><Relationship Id="rId54" Type="http://schemas.openxmlformats.org/officeDocument/2006/relationships/customXml" Target="../ink/ink98.xml"/><Relationship Id="rId55" Type="http://schemas.openxmlformats.org/officeDocument/2006/relationships/image" Target="../media/image136.emf"/><Relationship Id="rId56" Type="http://schemas.openxmlformats.org/officeDocument/2006/relationships/customXml" Target="../ink/ink99.xml"/><Relationship Id="rId57" Type="http://schemas.openxmlformats.org/officeDocument/2006/relationships/image" Target="../media/image137.emf"/><Relationship Id="rId58" Type="http://schemas.openxmlformats.org/officeDocument/2006/relationships/customXml" Target="../ink/ink100.xml"/><Relationship Id="rId59" Type="http://schemas.openxmlformats.org/officeDocument/2006/relationships/image" Target="../media/image138.emf"/><Relationship Id="rId40" Type="http://schemas.openxmlformats.org/officeDocument/2006/relationships/customXml" Target="../ink/ink91.xml"/><Relationship Id="rId41" Type="http://schemas.openxmlformats.org/officeDocument/2006/relationships/image" Target="../media/image129.emf"/><Relationship Id="rId42" Type="http://schemas.openxmlformats.org/officeDocument/2006/relationships/customXml" Target="../ink/ink92.xml"/><Relationship Id="rId43" Type="http://schemas.openxmlformats.org/officeDocument/2006/relationships/image" Target="../media/image130.emf"/><Relationship Id="rId44" Type="http://schemas.openxmlformats.org/officeDocument/2006/relationships/customXml" Target="../ink/ink93.xml"/><Relationship Id="rId45" Type="http://schemas.openxmlformats.org/officeDocument/2006/relationships/image" Target="../media/image131.emf"/><Relationship Id="rId46" Type="http://schemas.openxmlformats.org/officeDocument/2006/relationships/customXml" Target="../ink/ink94.xml"/><Relationship Id="rId47" Type="http://schemas.openxmlformats.org/officeDocument/2006/relationships/image" Target="../media/image132.emf"/><Relationship Id="rId48" Type="http://schemas.openxmlformats.org/officeDocument/2006/relationships/customXml" Target="../ink/ink95.xml"/><Relationship Id="rId49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2.xml"/><Relationship Id="rId3" Type="http://schemas.openxmlformats.org/officeDocument/2006/relationships/image" Target="../media/image110.emf"/><Relationship Id="rId4" Type="http://schemas.openxmlformats.org/officeDocument/2006/relationships/customXml" Target="../ink/ink73.xml"/><Relationship Id="rId5" Type="http://schemas.openxmlformats.org/officeDocument/2006/relationships/image" Target="../media/image111.emf"/><Relationship Id="rId6" Type="http://schemas.openxmlformats.org/officeDocument/2006/relationships/customXml" Target="../ink/ink74.xml"/><Relationship Id="rId7" Type="http://schemas.openxmlformats.org/officeDocument/2006/relationships/image" Target="../media/image112.emf"/><Relationship Id="rId8" Type="http://schemas.openxmlformats.org/officeDocument/2006/relationships/customXml" Target="../ink/ink75.xml"/><Relationship Id="rId9" Type="http://schemas.openxmlformats.org/officeDocument/2006/relationships/image" Target="../media/image113.emf"/><Relationship Id="rId30" Type="http://schemas.openxmlformats.org/officeDocument/2006/relationships/customXml" Target="../ink/ink86.xml"/><Relationship Id="rId31" Type="http://schemas.openxmlformats.org/officeDocument/2006/relationships/image" Target="../media/image124.emf"/><Relationship Id="rId32" Type="http://schemas.openxmlformats.org/officeDocument/2006/relationships/customXml" Target="../ink/ink87.xml"/><Relationship Id="rId33" Type="http://schemas.openxmlformats.org/officeDocument/2006/relationships/image" Target="../media/image125.emf"/><Relationship Id="rId34" Type="http://schemas.openxmlformats.org/officeDocument/2006/relationships/customXml" Target="../ink/ink88.xml"/><Relationship Id="rId35" Type="http://schemas.openxmlformats.org/officeDocument/2006/relationships/image" Target="../media/image126.emf"/><Relationship Id="rId36" Type="http://schemas.openxmlformats.org/officeDocument/2006/relationships/customXml" Target="../ink/ink89.xml"/><Relationship Id="rId37" Type="http://schemas.openxmlformats.org/officeDocument/2006/relationships/image" Target="../media/image127.emf"/><Relationship Id="rId38" Type="http://schemas.openxmlformats.org/officeDocument/2006/relationships/customXml" Target="../ink/ink90.xml"/><Relationship Id="rId39" Type="http://schemas.openxmlformats.org/officeDocument/2006/relationships/image" Target="../media/image128.emf"/><Relationship Id="rId80" Type="http://schemas.openxmlformats.org/officeDocument/2006/relationships/customXml" Target="../ink/ink111.xml"/><Relationship Id="rId81" Type="http://schemas.openxmlformats.org/officeDocument/2006/relationships/image" Target="../media/image149.emf"/><Relationship Id="rId82" Type="http://schemas.openxmlformats.org/officeDocument/2006/relationships/customXml" Target="../ink/ink112.xml"/><Relationship Id="rId83" Type="http://schemas.openxmlformats.org/officeDocument/2006/relationships/image" Target="../media/image150.emf"/><Relationship Id="rId84" Type="http://schemas.openxmlformats.org/officeDocument/2006/relationships/customXml" Target="../ink/ink113.xml"/><Relationship Id="rId85" Type="http://schemas.openxmlformats.org/officeDocument/2006/relationships/image" Target="../media/image151.emf"/><Relationship Id="rId70" Type="http://schemas.openxmlformats.org/officeDocument/2006/relationships/customXml" Target="../ink/ink106.xml"/><Relationship Id="rId71" Type="http://schemas.openxmlformats.org/officeDocument/2006/relationships/image" Target="../media/image144.emf"/><Relationship Id="rId72" Type="http://schemas.openxmlformats.org/officeDocument/2006/relationships/customXml" Target="../ink/ink107.xml"/><Relationship Id="rId20" Type="http://schemas.openxmlformats.org/officeDocument/2006/relationships/customXml" Target="../ink/ink81.xml"/><Relationship Id="rId21" Type="http://schemas.openxmlformats.org/officeDocument/2006/relationships/image" Target="../media/image119.emf"/><Relationship Id="rId22" Type="http://schemas.openxmlformats.org/officeDocument/2006/relationships/customXml" Target="../ink/ink82.xml"/><Relationship Id="rId23" Type="http://schemas.openxmlformats.org/officeDocument/2006/relationships/image" Target="../media/image120.emf"/><Relationship Id="rId24" Type="http://schemas.openxmlformats.org/officeDocument/2006/relationships/customXml" Target="../ink/ink83.xml"/><Relationship Id="rId25" Type="http://schemas.openxmlformats.org/officeDocument/2006/relationships/image" Target="../media/image121.emf"/><Relationship Id="rId26" Type="http://schemas.openxmlformats.org/officeDocument/2006/relationships/customXml" Target="../ink/ink84.xml"/><Relationship Id="rId27" Type="http://schemas.openxmlformats.org/officeDocument/2006/relationships/image" Target="../media/image122.emf"/><Relationship Id="rId28" Type="http://schemas.openxmlformats.org/officeDocument/2006/relationships/customXml" Target="../ink/ink85.xml"/><Relationship Id="rId29" Type="http://schemas.openxmlformats.org/officeDocument/2006/relationships/image" Target="../media/image123.emf"/><Relationship Id="rId73" Type="http://schemas.openxmlformats.org/officeDocument/2006/relationships/image" Target="../media/image145.emf"/><Relationship Id="rId74" Type="http://schemas.openxmlformats.org/officeDocument/2006/relationships/customXml" Target="../ink/ink108.xml"/><Relationship Id="rId75" Type="http://schemas.openxmlformats.org/officeDocument/2006/relationships/image" Target="../media/image146.emf"/><Relationship Id="rId76" Type="http://schemas.openxmlformats.org/officeDocument/2006/relationships/customXml" Target="../ink/ink109.xml"/><Relationship Id="rId77" Type="http://schemas.openxmlformats.org/officeDocument/2006/relationships/image" Target="../media/image147.emf"/><Relationship Id="rId78" Type="http://schemas.openxmlformats.org/officeDocument/2006/relationships/customXml" Target="../ink/ink110.xml"/><Relationship Id="rId79" Type="http://schemas.openxmlformats.org/officeDocument/2006/relationships/image" Target="../media/image148.emf"/><Relationship Id="rId60" Type="http://schemas.openxmlformats.org/officeDocument/2006/relationships/customXml" Target="../ink/ink101.xml"/><Relationship Id="rId61" Type="http://schemas.openxmlformats.org/officeDocument/2006/relationships/image" Target="../media/image139.emf"/><Relationship Id="rId62" Type="http://schemas.openxmlformats.org/officeDocument/2006/relationships/customXml" Target="../ink/ink102.xml"/><Relationship Id="rId10" Type="http://schemas.openxmlformats.org/officeDocument/2006/relationships/customXml" Target="../ink/ink76.xml"/><Relationship Id="rId11" Type="http://schemas.openxmlformats.org/officeDocument/2006/relationships/image" Target="../media/image114.emf"/><Relationship Id="rId12" Type="http://schemas.openxmlformats.org/officeDocument/2006/relationships/customXml" Target="../ink/ink7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7.xml"/><Relationship Id="rId20" Type="http://schemas.openxmlformats.org/officeDocument/2006/relationships/image" Target="../media/image160.emf"/><Relationship Id="rId21" Type="http://schemas.openxmlformats.org/officeDocument/2006/relationships/customXml" Target="../ink/ink123.xml"/><Relationship Id="rId22" Type="http://schemas.openxmlformats.org/officeDocument/2006/relationships/image" Target="../media/image161.emf"/><Relationship Id="rId23" Type="http://schemas.openxmlformats.org/officeDocument/2006/relationships/customXml" Target="../ink/ink124.xml"/><Relationship Id="rId24" Type="http://schemas.openxmlformats.org/officeDocument/2006/relationships/image" Target="../media/image162.emf"/><Relationship Id="rId25" Type="http://schemas.openxmlformats.org/officeDocument/2006/relationships/customXml" Target="../ink/ink125.xml"/><Relationship Id="rId26" Type="http://schemas.openxmlformats.org/officeDocument/2006/relationships/image" Target="../media/image163.emf"/><Relationship Id="rId27" Type="http://schemas.openxmlformats.org/officeDocument/2006/relationships/customXml" Target="../ink/ink126.xml"/><Relationship Id="rId28" Type="http://schemas.openxmlformats.org/officeDocument/2006/relationships/image" Target="../media/image164.emf"/><Relationship Id="rId29" Type="http://schemas.openxmlformats.org/officeDocument/2006/relationships/customXml" Target="../ink/ink127.xml"/><Relationship Id="rId30" Type="http://schemas.openxmlformats.org/officeDocument/2006/relationships/image" Target="../media/image165.emf"/><Relationship Id="rId31" Type="http://schemas.openxmlformats.org/officeDocument/2006/relationships/customXml" Target="../ink/ink128.xml"/><Relationship Id="rId32" Type="http://schemas.openxmlformats.org/officeDocument/2006/relationships/image" Target="../media/image166.emf"/><Relationship Id="rId10" Type="http://schemas.openxmlformats.org/officeDocument/2006/relationships/image" Target="../media/image155.emf"/><Relationship Id="rId11" Type="http://schemas.openxmlformats.org/officeDocument/2006/relationships/customXml" Target="../ink/ink118.xml"/><Relationship Id="rId12" Type="http://schemas.openxmlformats.org/officeDocument/2006/relationships/image" Target="../media/image156.emf"/><Relationship Id="rId13" Type="http://schemas.openxmlformats.org/officeDocument/2006/relationships/customXml" Target="../ink/ink119.xml"/><Relationship Id="rId14" Type="http://schemas.openxmlformats.org/officeDocument/2006/relationships/image" Target="../media/image157.emf"/><Relationship Id="rId15" Type="http://schemas.openxmlformats.org/officeDocument/2006/relationships/customXml" Target="../ink/ink120.xml"/><Relationship Id="rId16" Type="http://schemas.openxmlformats.org/officeDocument/2006/relationships/image" Target="../media/image158.emf"/><Relationship Id="rId17" Type="http://schemas.openxmlformats.org/officeDocument/2006/relationships/customXml" Target="../ink/ink121.xml"/><Relationship Id="rId18" Type="http://schemas.openxmlformats.org/officeDocument/2006/relationships/image" Target="../media/image159.emf"/><Relationship Id="rId19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customXml" Target="../ink/ink114.xml"/><Relationship Id="rId4" Type="http://schemas.openxmlformats.org/officeDocument/2006/relationships/image" Target="../media/image152.emf"/><Relationship Id="rId5" Type="http://schemas.openxmlformats.org/officeDocument/2006/relationships/customXml" Target="../ink/ink115.xml"/><Relationship Id="rId6" Type="http://schemas.openxmlformats.org/officeDocument/2006/relationships/image" Target="../media/image153.emf"/><Relationship Id="rId7" Type="http://schemas.openxmlformats.org/officeDocument/2006/relationships/customXml" Target="../ink/ink116.xml"/><Relationship Id="rId8" Type="http://schemas.openxmlformats.org/officeDocument/2006/relationships/image" Target="../media/image1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3529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Freihand 73"/>
              <p14:cNvContentPartPr/>
              <p14:nvPr/>
            </p14:nvContentPartPr>
            <p14:xfrm>
              <a:off x="1334770" y="3057761"/>
              <a:ext cx="9907920" cy="1885320"/>
            </p14:xfrm>
          </p:contentPart>
        </mc:Choice>
        <mc:Fallback xmlns="">
          <p:pic>
            <p:nvPicPr>
              <p:cNvPr id="74" name="Freihand 7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2890" y="3048761"/>
                <a:ext cx="9929520" cy="19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2" name="Freihand 121"/>
              <p14:cNvContentPartPr/>
              <p14:nvPr/>
            </p14:nvContentPartPr>
            <p14:xfrm>
              <a:off x="8010610" y="5941721"/>
              <a:ext cx="1672920" cy="595800"/>
            </p14:xfrm>
          </p:contentPart>
        </mc:Choice>
        <mc:Fallback xmlns="">
          <p:pic>
            <p:nvPicPr>
              <p:cNvPr id="122" name="Freihand 12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99450" y="5932721"/>
                <a:ext cx="168984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3" name="Freihand 142"/>
              <p14:cNvContentPartPr/>
              <p14:nvPr/>
            </p14:nvContentPartPr>
            <p14:xfrm>
              <a:off x="9543490" y="4923641"/>
              <a:ext cx="1465200" cy="691920"/>
            </p14:xfrm>
          </p:contentPart>
        </mc:Choice>
        <mc:Fallback xmlns="">
          <p:pic>
            <p:nvPicPr>
              <p:cNvPr id="143" name="Freihand 14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4850" y="4917881"/>
                <a:ext cx="1483200" cy="7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27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3" name="Freihand 112"/>
              <p14:cNvContentPartPr/>
              <p14:nvPr/>
            </p14:nvContentPartPr>
            <p14:xfrm>
              <a:off x="5915410" y="3088361"/>
              <a:ext cx="1479240" cy="646920"/>
            </p14:xfrm>
          </p:contentPart>
        </mc:Choice>
        <mc:Fallback xmlns="">
          <p:pic>
            <p:nvPicPr>
              <p:cNvPr id="113" name="Freihand 1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370" y="3081521"/>
                <a:ext cx="149436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0" name="Freihand 139"/>
              <p14:cNvContentPartPr/>
              <p14:nvPr/>
            </p14:nvContentPartPr>
            <p14:xfrm>
              <a:off x="3379210" y="5456081"/>
              <a:ext cx="2214000" cy="104760"/>
            </p14:xfrm>
          </p:contentPart>
        </mc:Choice>
        <mc:Fallback xmlns="">
          <p:pic>
            <p:nvPicPr>
              <p:cNvPr id="140" name="Freihand 13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930" y="5446721"/>
                <a:ext cx="2229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9" name="Freihand 158"/>
              <p14:cNvContentPartPr/>
              <p14:nvPr/>
            </p14:nvContentPartPr>
            <p14:xfrm>
              <a:off x="3682690" y="5618081"/>
              <a:ext cx="895680" cy="360000"/>
            </p14:xfrm>
          </p:contentPart>
        </mc:Choice>
        <mc:Fallback xmlns="">
          <p:pic>
            <p:nvPicPr>
              <p:cNvPr id="159" name="Freihand 15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4050" y="5613401"/>
                <a:ext cx="9104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0" name="Freihand 159"/>
              <p14:cNvContentPartPr/>
              <p14:nvPr/>
            </p14:nvContentPartPr>
            <p14:xfrm>
              <a:off x="3500530" y="5455721"/>
              <a:ext cx="640440" cy="894600"/>
            </p14:xfrm>
          </p:contentPart>
        </mc:Choice>
        <mc:Fallback xmlns="">
          <p:pic>
            <p:nvPicPr>
              <p:cNvPr id="160" name="Freihand 15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2970" y="5448521"/>
                <a:ext cx="65556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9" name="Freihand 168"/>
              <p14:cNvContentPartPr/>
              <p14:nvPr/>
            </p14:nvContentPartPr>
            <p14:xfrm>
              <a:off x="1374010" y="6154481"/>
              <a:ext cx="1037880" cy="518040"/>
            </p14:xfrm>
          </p:contentPart>
        </mc:Choice>
        <mc:Fallback xmlns="">
          <p:pic>
            <p:nvPicPr>
              <p:cNvPr id="169" name="Freihand 16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5730" y="6148721"/>
                <a:ext cx="105516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2" name="Freihand 171"/>
              <p14:cNvContentPartPr/>
              <p14:nvPr/>
            </p14:nvContentPartPr>
            <p14:xfrm>
              <a:off x="1123090" y="3911681"/>
              <a:ext cx="5838480" cy="1779480"/>
            </p14:xfrm>
          </p:contentPart>
        </mc:Choice>
        <mc:Fallback xmlns="">
          <p:pic>
            <p:nvPicPr>
              <p:cNvPr id="172" name="Freihand 17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4450" y="3902681"/>
                <a:ext cx="5857920" cy="17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0" name="Freihand 179"/>
              <p14:cNvContentPartPr/>
              <p14:nvPr/>
            </p14:nvContentPartPr>
            <p14:xfrm>
              <a:off x="7254250" y="3728801"/>
              <a:ext cx="198720" cy="2751480"/>
            </p14:xfrm>
          </p:contentPart>
        </mc:Choice>
        <mc:Fallback xmlns="">
          <p:pic>
            <p:nvPicPr>
              <p:cNvPr id="180" name="Freihand 17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44890" y="3719801"/>
                <a:ext cx="218160" cy="27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0" name="Freihand 219"/>
              <p14:cNvContentPartPr/>
              <p14:nvPr/>
            </p14:nvContentPartPr>
            <p14:xfrm>
              <a:off x="9822850" y="3525761"/>
              <a:ext cx="629640" cy="2091240"/>
            </p14:xfrm>
          </p:contentPart>
        </mc:Choice>
        <mc:Fallback xmlns="">
          <p:pic>
            <p:nvPicPr>
              <p:cNvPr id="220" name="Freihand 21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14210" y="3519281"/>
                <a:ext cx="647280" cy="21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7" name="Freihand 226"/>
              <p14:cNvContentPartPr/>
              <p14:nvPr/>
            </p14:nvContentPartPr>
            <p14:xfrm>
              <a:off x="3112090" y="3122561"/>
              <a:ext cx="1620000" cy="594000"/>
            </p14:xfrm>
          </p:contentPart>
        </mc:Choice>
        <mc:Fallback xmlns="">
          <p:pic>
            <p:nvPicPr>
              <p:cNvPr id="227" name="Freihand 2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03090" y="3113201"/>
                <a:ext cx="16369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8" name="Freihand 227"/>
              <p14:cNvContentPartPr/>
              <p14:nvPr/>
            </p14:nvContentPartPr>
            <p14:xfrm>
              <a:off x="2608810" y="3138401"/>
              <a:ext cx="2939760" cy="448920"/>
            </p14:xfrm>
          </p:contentPart>
        </mc:Choice>
        <mc:Fallback xmlns="">
          <p:pic>
            <p:nvPicPr>
              <p:cNvPr id="228" name="Freihand 22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00530" y="3129761"/>
                <a:ext cx="29577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9" name="Freihand 228"/>
              <p14:cNvContentPartPr/>
              <p14:nvPr/>
            </p14:nvContentPartPr>
            <p14:xfrm>
              <a:off x="1591450" y="3073241"/>
              <a:ext cx="806400" cy="675720"/>
            </p14:xfrm>
          </p:contentPart>
        </mc:Choice>
        <mc:Fallback xmlns="">
          <p:pic>
            <p:nvPicPr>
              <p:cNvPr id="229" name="Freihand 22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83890" y="3066041"/>
                <a:ext cx="8222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2" name="Freihand 231"/>
              <p14:cNvContentPartPr/>
              <p14:nvPr/>
            </p14:nvContentPartPr>
            <p14:xfrm>
              <a:off x="10361410" y="3457721"/>
              <a:ext cx="273600" cy="1181160"/>
            </p14:xfrm>
          </p:contentPart>
        </mc:Choice>
        <mc:Fallback xmlns="">
          <p:pic>
            <p:nvPicPr>
              <p:cNvPr id="232" name="Freihand 23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53490" y="3453041"/>
                <a:ext cx="29196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3" name="Freihand 232"/>
              <p14:cNvContentPartPr/>
              <p14:nvPr/>
            </p14:nvContentPartPr>
            <p14:xfrm>
              <a:off x="9569770" y="3536201"/>
              <a:ext cx="172800" cy="955440"/>
            </p14:xfrm>
          </p:contentPart>
        </mc:Choice>
        <mc:Fallback xmlns="">
          <p:pic>
            <p:nvPicPr>
              <p:cNvPr id="233" name="Freihand 23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59690" y="3527561"/>
                <a:ext cx="19152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1" name="Freihand 260"/>
              <p14:cNvContentPartPr/>
              <p14:nvPr/>
            </p14:nvContentPartPr>
            <p14:xfrm>
              <a:off x="10528810" y="4529081"/>
              <a:ext cx="395280" cy="1188720"/>
            </p14:xfrm>
          </p:contentPart>
        </mc:Choice>
        <mc:Fallback xmlns="">
          <p:pic>
            <p:nvPicPr>
              <p:cNvPr id="261" name="Freihand 26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22330" y="4522961"/>
                <a:ext cx="41040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5" name="Freihand 264"/>
              <p14:cNvContentPartPr/>
              <p14:nvPr/>
            </p14:nvContentPartPr>
            <p14:xfrm>
              <a:off x="11044690" y="4895921"/>
              <a:ext cx="1182600" cy="529200"/>
            </p14:xfrm>
          </p:contentPart>
        </mc:Choice>
        <mc:Fallback xmlns="">
          <p:pic>
            <p:nvPicPr>
              <p:cNvPr id="265" name="Freihand 26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35690" y="4887641"/>
                <a:ext cx="12013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0" name="Freihand 269"/>
              <p14:cNvContentPartPr/>
              <p14:nvPr/>
            </p14:nvContentPartPr>
            <p14:xfrm>
              <a:off x="10862530" y="4593521"/>
              <a:ext cx="123480" cy="913320"/>
            </p14:xfrm>
          </p:contentPart>
        </mc:Choice>
        <mc:Fallback xmlns="">
          <p:pic>
            <p:nvPicPr>
              <p:cNvPr id="270" name="Freihand 26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54610" y="4588481"/>
                <a:ext cx="13644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0" name="Freihand 289"/>
              <p14:cNvContentPartPr/>
              <p14:nvPr/>
            </p14:nvContentPartPr>
            <p14:xfrm>
              <a:off x="8208250" y="4423241"/>
              <a:ext cx="767520" cy="1794240"/>
            </p14:xfrm>
          </p:contentPart>
        </mc:Choice>
        <mc:Fallback xmlns="">
          <p:pic>
            <p:nvPicPr>
              <p:cNvPr id="290" name="Freihand 28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03930" y="4416041"/>
                <a:ext cx="778320" cy="18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2" name="Freihand 291"/>
              <p14:cNvContentPartPr/>
              <p14:nvPr/>
            </p14:nvContentPartPr>
            <p14:xfrm>
              <a:off x="7641970" y="4046681"/>
              <a:ext cx="1488960" cy="1306800"/>
            </p14:xfrm>
          </p:contentPart>
        </mc:Choice>
        <mc:Fallback xmlns="">
          <p:pic>
            <p:nvPicPr>
              <p:cNvPr id="292" name="Freihand 29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32610" y="4039121"/>
                <a:ext cx="1504440" cy="13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4" name="Freihand 303"/>
              <p14:cNvContentPartPr/>
              <p14:nvPr/>
            </p14:nvContentPartPr>
            <p14:xfrm>
              <a:off x="8511370" y="6030281"/>
              <a:ext cx="713520" cy="62640"/>
            </p14:xfrm>
          </p:contentPart>
        </mc:Choice>
        <mc:Fallback xmlns="">
          <p:pic>
            <p:nvPicPr>
              <p:cNvPr id="304" name="Freihand 30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502730" y="6024161"/>
                <a:ext cx="7282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5" name="Freihand 304"/>
              <p14:cNvContentPartPr/>
              <p14:nvPr/>
            </p14:nvContentPartPr>
            <p14:xfrm>
              <a:off x="8504530" y="6097241"/>
              <a:ext cx="1261080" cy="451080"/>
            </p14:xfrm>
          </p:contentPart>
        </mc:Choice>
        <mc:Fallback xmlns="">
          <p:pic>
            <p:nvPicPr>
              <p:cNvPr id="305" name="Freihand 30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95890" y="6090041"/>
                <a:ext cx="127584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6" name="Freihand 345"/>
              <p14:cNvContentPartPr/>
              <p14:nvPr/>
            </p14:nvContentPartPr>
            <p14:xfrm>
              <a:off x="7814770" y="379721"/>
              <a:ext cx="4056840" cy="3821400"/>
            </p14:xfrm>
          </p:contentPart>
        </mc:Choice>
        <mc:Fallback xmlns="">
          <p:pic>
            <p:nvPicPr>
              <p:cNvPr id="346" name="Freihand 34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06130" y="373961"/>
                <a:ext cx="4073400" cy="38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9" name="Freihand 358"/>
              <p14:cNvContentPartPr/>
              <p14:nvPr/>
            </p14:nvContentPartPr>
            <p14:xfrm>
              <a:off x="8618290" y="1137521"/>
              <a:ext cx="643320" cy="379440"/>
            </p14:xfrm>
          </p:contentPart>
        </mc:Choice>
        <mc:Fallback xmlns="">
          <p:pic>
            <p:nvPicPr>
              <p:cNvPr id="359" name="Freihand 35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612170" y="1131041"/>
                <a:ext cx="6559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6" name="Freihand 385"/>
              <p14:cNvContentPartPr/>
              <p14:nvPr/>
            </p14:nvContentPartPr>
            <p14:xfrm>
              <a:off x="9705490" y="4567601"/>
              <a:ext cx="1034640" cy="1121400"/>
            </p14:xfrm>
          </p:contentPart>
        </mc:Choice>
        <mc:Fallback xmlns="">
          <p:pic>
            <p:nvPicPr>
              <p:cNvPr id="386" name="Freihand 38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97570" y="4562561"/>
                <a:ext cx="104868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5" name="Freihand 394"/>
              <p14:cNvContentPartPr/>
              <p14:nvPr/>
            </p14:nvContentPartPr>
            <p14:xfrm>
              <a:off x="10628170" y="506801"/>
              <a:ext cx="1452600" cy="2740680"/>
            </p14:xfrm>
          </p:contentPart>
        </mc:Choice>
        <mc:Fallback xmlns="">
          <p:pic>
            <p:nvPicPr>
              <p:cNvPr id="395" name="Freihand 394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18450" y="498161"/>
                <a:ext cx="1471680" cy="27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6" name="Freihand 395"/>
              <p14:cNvContentPartPr/>
              <p14:nvPr/>
            </p14:nvContentPartPr>
            <p14:xfrm>
              <a:off x="7435330" y="4489481"/>
              <a:ext cx="2441880" cy="1803240"/>
            </p14:xfrm>
          </p:contentPart>
        </mc:Choice>
        <mc:Fallback xmlns="">
          <p:pic>
            <p:nvPicPr>
              <p:cNvPr id="396" name="Freihand 39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25970" y="4482281"/>
                <a:ext cx="2456640" cy="18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48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87" y="335733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Freihand 14"/>
              <p14:cNvContentPartPr/>
              <p14:nvPr/>
            </p14:nvContentPartPr>
            <p14:xfrm>
              <a:off x="6704908" y="41681"/>
              <a:ext cx="399600" cy="1127160"/>
            </p14:xfrm>
          </p:contentPart>
        </mc:Choice>
        <mc:Fallback xmlns="">
          <p:pic>
            <p:nvPicPr>
              <p:cNvPr id="15" name="Freihand 1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97348" y="34841"/>
                <a:ext cx="41292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Freihand 23"/>
              <p14:cNvContentPartPr/>
              <p14:nvPr/>
            </p14:nvContentPartPr>
            <p14:xfrm>
              <a:off x="7468468" y="44921"/>
              <a:ext cx="4551840" cy="1208520"/>
            </p14:xfrm>
          </p:contentPart>
        </mc:Choice>
        <mc:Fallback xmlns="">
          <p:pic>
            <p:nvPicPr>
              <p:cNvPr id="24" name="Freihand 2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62708" y="38801"/>
                <a:ext cx="4569120" cy="12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Freihand 26"/>
              <p14:cNvContentPartPr/>
              <p14:nvPr/>
            </p14:nvContentPartPr>
            <p14:xfrm>
              <a:off x="6811468" y="147161"/>
              <a:ext cx="510480" cy="806760"/>
            </p14:xfrm>
          </p:contentPart>
        </mc:Choice>
        <mc:Fallback xmlns="">
          <p:pic>
            <p:nvPicPr>
              <p:cNvPr id="27" name="Freihand 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04988" y="142481"/>
                <a:ext cx="52308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Freihand 32"/>
              <p14:cNvContentPartPr/>
              <p14:nvPr/>
            </p14:nvContentPartPr>
            <p14:xfrm>
              <a:off x="7476028" y="477281"/>
              <a:ext cx="214560" cy="659520"/>
            </p14:xfrm>
          </p:contentPart>
        </mc:Choice>
        <mc:Fallback xmlns="">
          <p:pic>
            <p:nvPicPr>
              <p:cNvPr id="33" name="Freihand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67748" y="470077"/>
                <a:ext cx="231840" cy="67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Freihand 65"/>
              <p14:cNvContentPartPr/>
              <p14:nvPr/>
            </p14:nvContentPartPr>
            <p14:xfrm>
              <a:off x="5468668" y="196481"/>
              <a:ext cx="1105920" cy="901080"/>
            </p14:xfrm>
          </p:contentPart>
        </mc:Choice>
        <mc:Fallback xmlns="">
          <p:pic>
            <p:nvPicPr>
              <p:cNvPr id="66" name="Freihand 6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64708" y="191081"/>
                <a:ext cx="111564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7" name="Freihand 116"/>
              <p14:cNvContentPartPr/>
              <p14:nvPr/>
            </p14:nvContentPartPr>
            <p14:xfrm>
              <a:off x="8406988" y="632441"/>
              <a:ext cx="1562400" cy="585720"/>
            </p14:xfrm>
          </p:contentPart>
        </mc:Choice>
        <mc:Fallback xmlns="">
          <p:pic>
            <p:nvPicPr>
              <p:cNvPr id="117" name="Freihand 11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8348" y="624521"/>
                <a:ext cx="1580400" cy="6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46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5" y="3726226"/>
            <a:ext cx="72681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Trying a softmax</a:t>
            </a:r>
          </a:p>
          <a:p>
            <a:pPr algn="ctr"/>
            <a:r>
              <a:rPr lang="en-US" sz="6600" dirty="0"/>
              <a:t>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9846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Understanding </a:t>
            </a:r>
            <a:r>
              <a:rPr lang="en-US" dirty="0"/>
              <a:t>softmax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Freihand 4"/>
              <p14:cNvContentPartPr/>
              <p14:nvPr/>
            </p14:nvContentPartPr>
            <p14:xfrm>
              <a:off x="518668" y="1326521"/>
              <a:ext cx="446760" cy="522720"/>
            </p14:xfrm>
          </p:contentPart>
        </mc:Choice>
        <mc:Fallback xmlns="">
          <p:pic>
            <p:nvPicPr>
              <p:cNvPr id="5" name="Freihand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68" y="1318241"/>
                <a:ext cx="4644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Freihand 14"/>
              <p14:cNvContentPartPr/>
              <p14:nvPr/>
            </p14:nvContentPartPr>
            <p14:xfrm>
              <a:off x="1835548" y="1173161"/>
              <a:ext cx="226800" cy="927360"/>
            </p14:xfrm>
          </p:contentPart>
        </mc:Choice>
        <mc:Fallback xmlns="">
          <p:pic>
            <p:nvPicPr>
              <p:cNvPr id="15" name="Freihand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9788" y="1168121"/>
                <a:ext cx="239400" cy="9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/>
              <p14:cNvContentPartPr/>
              <p14:nvPr/>
            </p14:nvContentPartPr>
            <p14:xfrm>
              <a:off x="2075668" y="960761"/>
              <a:ext cx="403200" cy="1108800"/>
            </p14:xfrm>
          </p:contentPart>
        </mc:Choice>
        <mc:Fallback xmlns="">
          <p:pic>
            <p:nvPicPr>
              <p:cNvPr id="20" name="Freihand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7748" y="955001"/>
                <a:ext cx="416880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Freihand 22"/>
              <p14:cNvContentPartPr/>
              <p14:nvPr/>
            </p14:nvContentPartPr>
            <p14:xfrm>
              <a:off x="2551948" y="1036361"/>
              <a:ext cx="178200" cy="1105560"/>
            </p14:xfrm>
          </p:contentPart>
        </mc:Choice>
        <mc:Fallback xmlns="">
          <p:pic>
            <p:nvPicPr>
              <p:cNvPr id="23" name="Freihand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4748" y="1028801"/>
                <a:ext cx="19368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Freihand 27"/>
              <p14:cNvContentPartPr/>
              <p14:nvPr/>
            </p14:nvContentPartPr>
            <p14:xfrm>
              <a:off x="4023268" y="807401"/>
              <a:ext cx="663120" cy="1134720"/>
            </p14:xfrm>
          </p:contentPart>
        </mc:Choice>
        <mc:Fallback xmlns="">
          <p:pic>
            <p:nvPicPr>
              <p:cNvPr id="28" name="Freihand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8228" y="801641"/>
                <a:ext cx="675000" cy="11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Freihand 30"/>
              <p14:cNvContentPartPr/>
              <p14:nvPr/>
            </p14:nvContentPartPr>
            <p14:xfrm>
              <a:off x="3917428" y="1021241"/>
              <a:ext cx="207360" cy="993600"/>
            </p14:xfrm>
          </p:contentPart>
        </mc:Choice>
        <mc:Fallback xmlns="">
          <p:pic>
            <p:nvPicPr>
              <p:cNvPr id="31" name="Freihand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9868" y="1016201"/>
                <a:ext cx="222120" cy="10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Freihand 45"/>
              <p14:cNvContentPartPr/>
              <p14:nvPr/>
            </p14:nvContentPartPr>
            <p14:xfrm>
              <a:off x="4675588" y="810641"/>
              <a:ext cx="344160" cy="1330920"/>
            </p14:xfrm>
          </p:contentPart>
        </mc:Choice>
        <mc:Fallback xmlns="">
          <p:pic>
            <p:nvPicPr>
              <p:cNvPr id="46" name="Freihand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6948" y="803081"/>
                <a:ext cx="362160" cy="13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Freihand 54"/>
              <p14:cNvContentPartPr/>
              <p14:nvPr/>
            </p14:nvContentPartPr>
            <p14:xfrm>
              <a:off x="1844548" y="984161"/>
              <a:ext cx="184680" cy="51840"/>
            </p14:xfrm>
          </p:contentPart>
        </mc:Choice>
        <mc:Fallback xmlns="">
          <p:pic>
            <p:nvPicPr>
              <p:cNvPr id="55" name="Freihand 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39508" y="978761"/>
                <a:ext cx="195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Freihand 63"/>
              <p14:cNvContentPartPr/>
              <p14:nvPr/>
            </p14:nvContentPartPr>
            <p14:xfrm>
              <a:off x="985588" y="1356041"/>
              <a:ext cx="551880" cy="406080"/>
            </p14:xfrm>
          </p:contentPart>
        </mc:Choice>
        <mc:Fallback xmlns="">
          <p:pic>
            <p:nvPicPr>
              <p:cNvPr id="64" name="Freihand 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8028" y="1348481"/>
                <a:ext cx="56484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Freihand 73"/>
              <p14:cNvContentPartPr/>
              <p14:nvPr/>
            </p14:nvContentPartPr>
            <p14:xfrm>
              <a:off x="411388" y="3077921"/>
              <a:ext cx="2562840" cy="922680"/>
            </p14:xfrm>
          </p:contentPart>
        </mc:Choice>
        <mc:Fallback xmlns="">
          <p:pic>
            <p:nvPicPr>
              <p:cNvPr id="74" name="Freihand 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828" y="3071801"/>
                <a:ext cx="2575080" cy="9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Freihand 81"/>
              <p14:cNvContentPartPr/>
              <p14:nvPr/>
            </p14:nvContentPartPr>
            <p14:xfrm>
              <a:off x="3165388" y="3423521"/>
              <a:ext cx="169560" cy="84240"/>
            </p14:xfrm>
          </p:contentPart>
        </mc:Choice>
        <mc:Fallback xmlns="">
          <p:pic>
            <p:nvPicPr>
              <p:cNvPr id="82" name="Freihand 8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57828" y="3417041"/>
                <a:ext cx="1836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Freihand 82"/>
              <p14:cNvContentPartPr/>
              <p14:nvPr/>
            </p14:nvContentPartPr>
            <p14:xfrm>
              <a:off x="3535468" y="2458001"/>
              <a:ext cx="425520" cy="2588760"/>
            </p14:xfrm>
          </p:contentPart>
        </mc:Choice>
        <mc:Fallback xmlns="">
          <p:pic>
            <p:nvPicPr>
              <p:cNvPr id="83" name="Freihand 8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5748" y="2454041"/>
                <a:ext cx="442440" cy="26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5" name="Freihand 84"/>
              <p14:cNvContentPartPr/>
              <p14:nvPr/>
            </p14:nvContentPartPr>
            <p14:xfrm>
              <a:off x="6305668" y="2368361"/>
              <a:ext cx="355320" cy="2675520"/>
            </p14:xfrm>
          </p:contentPart>
        </mc:Choice>
        <mc:Fallback xmlns="">
          <p:pic>
            <p:nvPicPr>
              <p:cNvPr id="85" name="Freihand 8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7388" y="2360801"/>
                <a:ext cx="373320" cy="26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9" name="Freihand 88"/>
              <p14:cNvContentPartPr/>
              <p14:nvPr/>
            </p14:nvContentPartPr>
            <p14:xfrm>
              <a:off x="3391468" y="1397081"/>
              <a:ext cx="344520" cy="285480"/>
            </p14:xfrm>
          </p:contentPart>
        </mc:Choice>
        <mc:Fallback xmlns="">
          <p:pic>
            <p:nvPicPr>
              <p:cNvPr id="89" name="Freihand 8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82828" y="1388441"/>
                <a:ext cx="359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Freihand 96"/>
              <p14:cNvContentPartPr/>
              <p14:nvPr/>
            </p14:nvContentPartPr>
            <p14:xfrm>
              <a:off x="3693508" y="2172881"/>
              <a:ext cx="2644200" cy="1131120"/>
            </p14:xfrm>
          </p:contentPart>
        </mc:Choice>
        <mc:Fallback xmlns="">
          <p:pic>
            <p:nvPicPr>
              <p:cNvPr id="97" name="Freihand 9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88828" y="2164601"/>
                <a:ext cx="2657880" cy="11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Freihand 111"/>
              <p14:cNvContentPartPr/>
              <p14:nvPr/>
            </p14:nvContentPartPr>
            <p14:xfrm>
              <a:off x="3948388" y="2670401"/>
              <a:ext cx="2397600" cy="76320"/>
            </p14:xfrm>
          </p:contentPart>
        </mc:Choice>
        <mc:Fallback xmlns="">
          <p:pic>
            <p:nvPicPr>
              <p:cNvPr id="112" name="Freihand 1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42268" y="2659601"/>
                <a:ext cx="241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Freihand 123"/>
              <p14:cNvContentPartPr/>
              <p14:nvPr/>
            </p14:nvContentPartPr>
            <p14:xfrm>
              <a:off x="6819748" y="2417681"/>
              <a:ext cx="658080" cy="1242720"/>
            </p14:xfrm>
          </p:contentPart>
        </mc:Choice>
        <mc:Fallback xmlns="">
          <p:pic>
            <p:nvPicPr>
              <p:cNvPr id="124" name="Freihand 12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11828" y="2411201"/>
                <a:ext cx="671760" cy="12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Freihand 126"/>
              <p14:cNvContentPartPr/>
              <p14:nvPr/>
            </p14:nvContentPartPr>
            <p14:xfrm>
              <a:off x="7103788" y="2591201"/>
              <a:ext cx="258840" cy="2349000"/>
            </p14:xfrm>
          </p:contentPart>
        </mc:Choice>
        <mc:Fallback xmlns="">
          <p:pic>
            <p:nvPicPr>
              <p:cNvPr id="127" name="Freihand 12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96588" y="2586161"/>
                <a:ext cx="27108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6" name="Freihand 155"/>
              <p14:cNvContentPartPr/>
              <p14:nvPr/>
            </p14:nvContentPartPr>
            <p14:xfrm>
              <a:off x="8497348" y="2383841"/>
              <a:ext cx="598680" cy="2655360"/>
            </p14:xfrm>
          </p:contentPart>
        </mc:Choice>
        <mc:Fallback xmlns="">
          <p:pic>
            <p:nvPicPr>
              <p:cNvPr id="156" name="Freihand 1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89068" y="2379881"/>
                <a:ext cx="616320" cy="26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8" name="Freihand 157"/>
              <p14:cNvContentPartPr/>
              <p14:nvPr/>
            </p14:nvContentPartPr>
            <p14:xfrm>
              <a:off x="7322308" y="2332721"/>
              <a:ext cx="1452600" cy="716040"/>
            </p14:xfrm>
          </p:contentPart>
        </mc:Choice>
        <mc:Fallback xmlns="">
          <p:pic>
            <p:nvPicPr>
              <p:cNvPr id="158" name="Freihand 15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12228" y="2324801"/>
                <a:ext cx="147312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9" name="Freihand 158"/>
              <p14:cNvContentPartPr/>
              <p14:nvPr/>
            </p14:nvContentPartPr>
            <p14:xfrm>
              <a:off x="7402588" y="2567081"/>
              <a:ext cx="1157760" cy="2078280"/>
            </p14:xfrm>
          </p:contentPart>
        </mc:Choice>
        <mc:Fallback xmlns="">
          <p:pic>
            <p:nvPicPr>
              <p:cNvPr id="159" name="Freihand 15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93948" y="2558441"/>
                <a:ext cx="1176120" cy="20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" name="Freihand 161"/>
              <p14:cNvContentPartPr/>
              <p14:nvPr/>
            </p14:nvContentPartPr>
            <p14:xfrm>
              <a:off x="8984068" y="3307961"/>
              <a:ext cx="474480" cy="529200"/>
            </p14:xfrm>
          </p:contentPart>
        </mc:Choice>
        <mc:Fallback xmlns="">
          <p:pic>
            <p:nvPicPr>
              <p:cNvPr id="162" name="Freihand 16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75068" y="3299321"/>
                <a:ext cx="4906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7" name="Freihand 166"/>
              <p14:cNvContentPartPr/>
              <p14:nvPr/>
            </p14:nvContentPartPr>
            <p14:xfrm>
              <a:off x="10100788" y="2620721"/>
              <a:ext cx="714240" cy="2153880"/>
            </p14:xfrm>
          </p:contentPart>
        </mc:Choice>
        <mc:Fallback xmlns="">
          <p:pic>
            <p:nvPicPr>
              <p:cNvPr id="167" name="Freihand 16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92148" y="2611001"/>
                <a:ext cx="732600" cy="21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5" name="Freihand 174"/>
              <p14:cNvContentPartPr/>
              <p14:nvPr/>
            </p14:nvContentPartPr>
            <p14:xfrm>
              <a:off x="11091868" y="2454761"/>
              <a:ext cx="315360" cy="2431440"/>
            </p14:xfrm>
          </p:contentPart>
        </mc:Choice>
        <mc:Fallback xmlns="">
          <p:pic>
            <p:nvPicPr>
              <p:cNvPr id="175" name="Freihand 17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84308" y="2446481"/>
                <a:ext cx="331920" cy="24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9" name="Freihand 178"/>
              <p14:cNvContentPartPr/>
              <p14:nvPr/>
            </p14:nvContentPartPr>
            <p14:xfrm>
              <a:off x="9707308" y="784361"/>
              <a:ext cx="1402200" cy="655920"/>
            </p14:xfrm>
          </p:contentPart>
        </mc:Choice>
        <mc:Fallback xmlns="">
          <p:pic>
            <p:nvPicPr>
              <p:cNvPr id="179" name="Freihand 1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00468" y="778241"/>
                <a:ext cx="14151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6" name="Freihand 185"/>
              <p14:cNvContentPartPr/>
              <p14:nvPr/>
            </p14:nvContentPartPr>
            <p14:xfrm>
              <a:off x="10484908" y="1436681"/>
              <a:ext cx="1405800" cy="704160"/>
            </p14:xfrm>
          </p:contentPart>
        </mc:Choice>
        <mc:Fallback xmlns="">
          <p:pic>
            <p:nvPicPr>
              <p:cNvPr id="186" name="Freihand 18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478788" y="1430921"/>
                <a:ext cx="141840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7" name="Freihand 186"/>
              <p14:cNvContentPartPr/>
              <p14:nvPr/>
            </p14:nvContentPartPr>
            <p14:xfrm>
              <a:off x="10554028" y="3242441"/>
              <a:ext cx="305280" cy="1279800"/>
            </p14:xfrm>
          </p:contentPart>
        </mc:Choice>
        <mc:Fallback xmlns="">
          <p:pic>
            <p:nvPicPr>
              <p:cNvPr id="187" name="Freihand 18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46108" y="3232361"/>
                <a:ext cx="323280" cy="12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7" name="Freihand 196"/>
              <p14:cNvContentPartPr/>
              <p14:nvPr/>
            </p14:nvContentPartPr>
            <p14:xfrm>
              <a:off x="5054308" y="3174041"/>
              <a:ext cx="48600" cy="48240"/>
            </p14:xfrm>
          </p:contentPart>
        </mc:Choice>
        <mc:Fallback xmlns="">
          <p:pic>
            <p:nvPicPr>
              <p:cNvPr id="197" name="Freihand 19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45668" y="3167561"/>
                <a:ext cx="64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9" name="Freihand 198"/>
              <p14:cNvContentPartPr/>
              <p14:nvPr/>
            </p14:nvContentPartPr>
            <p14:xfrm>
              <a:off x="4279228" y="3277721"/>
              <a:ext cx="41040" cy="18720"/>
            </p14:xfrm>
          </p:contentPart>
        </mc:Choice>
        <mc:Fallback xmlns="">
          <p:pic>
            <p:nvPicPr>
              <p:cNvPr id="199" name="Freihand 19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71668" y="3271601"/>
                <a:ext cx="558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0" name="Freihand 199"/>
              <p14:cNvContentPartPr/>
              <p14:nvPr/>
            </p14:nvContentPartPr>
            <p14:xfrm>
              <a:off x="5133508" y="3792521"/>
              <a:ext cx="49680" cy="25920"/>
            </p14:xfrm>
          </p:contentPart>
        </mc:Choice>
        <mc:Fallback xmlns="">
          <p:pic>
            <p:nvPicPr>
              <p:cNvPr id="200" name="Freihand 19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25228" y="3786041"/>
                <a:ext cx="63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1" name="Freihand 200"/>
              <p14:cNvContentPartPr/>
              <p14:nvPr/>
            </p14:nvContentPartPr>
            <p14:xfrm>
              <a:off x="4229188" y="3824921"/>
              <a:ext cx="104760" cy="25200"/>
            </p14:xfrm>
          </p:contentPart>
        </mc:Choice>
        <mc:Fallback xmlns="">
          <p:pic>
            <p:nvPicPr>
              <p:cNvPr id="201" name="Freihand 20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20908" y="3818441"/>
                <a:ext cx="117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2" name="Freihand 201"/>
              <p14:cNvContentPartPr/>
              <p14:nvPr/>
            </p14:nvContentPartPr>
            <p14:xfrm>
              <a:off x="5608348" y="3849761"/>
              <a:ext cx="47880" cy="29880"/>
            </p14:xfrm>
          </p:contentPart>
        </mc:Choice>
        <mc:Fallback xmlns="">
          <p:pic>
            <p:nvPicPr>
              <p:cNvPr id="202" name="Freihand 20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01868" y="3843281"/>
                <a:ext cx="59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4" name="Freihand 203"/>
              <p14:cNvContentPartPr/>
              <p14:nvPr/>
            </p14:nvContentPartPr>
            <p14:xfrm>
              <a:off x="385108" y="4937681"/>
              <a:ext cx="10716480" cy="1671120"/>
            </p14:xfrm>
          </p:contentPart>
        </mc:Choice>
        <mc:Fallback xmlns="">
          <p:pic>
            <p:nvPicPr>
              <p:cNvPr id="204" name="Freihand 20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6828" y="4929041"/>
                <a:ext cx="10736280" cy="16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9" name="Freihand 228"/>
              <p14:cNvContentPartPr/>
              <p14:nvPr/>
            </p14:nvContentPartPr>
            <p14:xfrm>
              <a:off x="10302028" y="2458001"/>
              <a:ext cx="273960" cy="42480"/>
            </p14:xfrm>
          </p:contentPart>
        </mc:Choice>
        <mc:Fallback xmlns="">
          <p:pic>
            <p:nvPicPr>
              <p:cNvPr id="229" name="Freihand 22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94468" y="2451881"/>
                <a:ext cx="2876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0" name="Freihand 229"/>
              <p14:cNvContentPartPr/>
              <p14:nvPr/>
            </p14:nvContentPartPr>
            <p14:xfrm>
              <a:off x="5497828" y="4382921"/>
              <a:ext cx="58320" cy="9000"/>
            </p14:xfrm>
          </p:contentPart>
        </mc:Choice>
        <mc:Fallback xmlns="">
          <p:pic>
            <p:nvPicPr>
              <p:cNvPr id="230" name="Freihand 229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91348" y="4379681"/>
                <a:ext cx="680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1" name="Freihand 230"/>
              <p14:cNvContentPartPr/>
              <p14:nvPr/>
            </p14:nvContentPartPr>
            <p14:xfrm>
              <a:off x="4261588" y="4486601"/>
              <a:ext cx="58680" cy="46800"/>
            </p14:xfrm>
          </p:contentPart>
        </mc:Choice>
        <mc:Fallback xmlns="">
          <p:pic>
            <p:nvPicPr>
              <p:cNvPr id="231" name="Freihand 23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52228" y="4479401"/>
                <a:ext cx="73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2" name="Freihand 231"/>
              <p14:cNvContentPartPr/>
              <p14:nvPr/>
            </p14:nvContentPartPr>
            <p14:xfrm>
              <a:off x="5022628" y="4517921"/>
              <a:ext cx="99360" cy="78120"/>
            </p14:xfrm>
          </p:contentPart>
        </mc:Choice>
        <mc:Fallback xmlns="">
          <p:pic>
            <p:nvPicPr>
              <p:cNvPr id="232" name="Freihand 23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15068" y="4510721"/>
                <a:ext cx="11520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09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Freihand 9"/>
              <p14:cNvContentPartPr/>
              <p14:nvPr/>
            </p14:nvContentPartPr>
            <p14:xfrm>
              <a:off x="1484908" y="1159121"/>
              <a:ext cx="275760" cy="1029600"/>
            </p14:xfrm>
          </p:contentPart>
        </mc:Choice>
        <mc:Fallback xmlns="">
          <p:pic>
            <p:nvPicPr>
              <p:cNvPr id="10" name="Freihand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268" y="1153721"/>
                <a:ext cx="29124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/>
              <p14:cNvContentPartPr/>
              <p14:nvPr/>
            </p14:nvContentPartPr>
            <p14:xfrm>
              <a:off x="2163148" y="987761"/>
              <a:ext cx="229320" cy="1191960"/>
            </p14:xfrm>
          </p:contentPart>
        </mc:Choice>
        <mc:Fallback xmlns="">
          <p:pic>
            <p:nvPicPr>
              <p:cNvPr id="18" name="Freihand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5588" y="982361"/>
                <a:ext cx="24552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Freihand 48"/>
              <p14:cNvContentPartPr/>
              <p14:nvPr/>
            </p14:nvContentPartPr>
            <p14:xfrm>
              <a:off x="503908" y="750161"/>
              <a:ext cx="6497280" cy="1401480"/>
            </p14:xfrm>
          </p:contentPart>
        </mc:Choice>
        <mc:Fallback xmlns="">
          <p:pic>
            <p:nvPicPr>
              <p:cNvPr id="49" name="Freihand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268" y="744401"/>
                <a:ext cx="6515280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Freihand 58"/>
              <p14:cNvContentPartPr/>
              <p14:nvPr/>
            </p14:nvContentPartPr>
            <p14:xfrm>
              <a:off x="7203508" y="677801"/>
              <a:ext cx="388440" cy="1743480"/>
            </p14:xfrm>
          </p:contentPart>
        </mc:Choice>
        <mc:Fallback xmlns="">
          <p:pic>
            <p:nvPicPr>
              <p:cNvPr id="59" name="Freihand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5588" y="669881"/>
                <a:ext cx="404640" cy="17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Freihand 66"/>
              <p14:cNvContentPartPr/>
              <p14:nvPr/>
            </p14:nvContentPartPr>
            <p14:xfrm>
              <a:off x="8861308" y="985961"/>
              <a:ext cx="1558080" cy="511560"/>
            </p14:xfrm>
          </p:contentPart>
        </mc:Choice>
        <mc:Fallback xmlns="">
          <p:pic>
            <p:nvPicPr>
              <p:cNvPr id="67" name="Freihand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51588" y="976961"/>
                <a:ext cx="157464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8" name="Freihand 157"/>
              <p14:cNvContentPartPr/>
              <p14:nvPr/>
            </p14:nvContentPartPr>
            <p14:xfrm>
              <a:off x="4534108" y="1213481"/>
              <a:ext cx="1017000" cy="2642760"/>
            </p14:xfrm>
          </p:contentPart>
        </mc:Choice>
        <mc:Fallback xmlns="">
          <p:pic>
            <p:nvPicPr>
              <p:cNvPr id="158" name="Freihand 15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4748" y="1204841"/>
                <a:ext cx="1033200" cy="26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1" name="Freihand 160"/>
              <p14:cNvContentPartPr/>
              <p14:nvPr/>
            </p14:nvContentPartPr>
            <p14:xfrm>
              <a:off x="6363268" y="1281881"/>
              <a:ext cx="738000" cy="1033920"/>
            </p14:xfrm>
          </p:contentPart>
        </mc:Choice>
        <mc:Fallback xmlns="">
          <p:pic>
            <p:nvPicPr>
              <p:cNvPr id="161" name="Freihand 1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4268" y="1272881"/>
                <a:ext cx="75384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5" name="Freihand 264"/>
              <p14:cNvContentPartPr/>
              <p14:nvPr/>
            </p14:nvContentPartPr>
            <p14:xfrm>
              <a:off x="452788" y="5073041"/>
              <a:ext cx="11305440" cy="152280"/>
            </p14:xfrm>
          </p:contentPart>
        </mc:Choice>
        <mc:Fallback xmlns="">
          <p:pic>
            <p:nvPicPr>
              <p:cNvPr id="265" name="Freihand 26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668" y="5068361"/>
                <a:ext cx="11319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0" name="Freihand 319"/>
              <p14:cNvContentPartPr/>
              <p14:nvPr/>
            </p14:nvContentPartPr>
            <p14:xfrm>
              <a:off x="2611348" y="2387801"/>
              <a:ext cx="1332000" cy="1899000"/>
            </p14:xfrm>
          </p:contentPart>
        </mc:Choice>
        <mc:Fallback xmlns="">
          <p:pic>
            <p:nvPicPr>
              <p:cNvPr id="320" name="Freihand 3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03428" y="2379521"/>
                <a:ext cx="1346760" cy="19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7" name="Freihand 366"/>
              <p14:cNvContentPartPr/>
              <p14:nvPr/>
            </p14:nvContentPartPr>
            <p14:xfrm>
              <a:off x="358828" y="6370841"/>
              <a:ext cx="170640" cy="177480"/>
            </p14:xfrm>
          </p:contentPart>
        </mc:Choice>
        <mc:Fallback xmlns="">
          <p:pic>
            <p:nvPicPr>
              <p:cNvPr id="367" name="Freihand 3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1628" y="6364361"/>
                <a:ext cx="1843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4" name="Freihand 383"/>
              <p14:cNvContentPartPr/>
              <p14:nvPr/>
            </p14:nvContentPartPr>
            <p14:xfrm>
              <a:off x="10195468" y="1522001"/>
              <a:ext cx="1958400" cy="350640"/>
            </p14:xfrm>
          </p:contentPart>
        </mc:Choice>
        <mc:Fallback xmlns="">
          <p:pic>
            <p:nvPicPr>
              <p:cNvPr id="384" name="Freihand 38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91508" y="1516601"/>
                <a:ext cx="1969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5" name="Freihand 384"/>
              <p14:cNvContentPartPr/>
              <p14:nvPr/>
            </p14:nvContentPartPr>
            <p14:xfrm>
              <a:off x="10037068" y="1484561"/>
              <a:ext cx="2129040" cy="3701520"/>
            </p14:xfrm>
          </p:contentPart>
        </mc:Choice>
        <mc:Fallback xmlns="">
          <p:pic>
            <p:nvPicPr>
              <p:cNvPr id="385" name="Freihand 38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28068" y="1478081"/>
                <a:ext cx="2145960" cy="37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2" name="Freihand 391"/>
              <p14:cNvContentPartPr/>
              <p14:nvPr/>
            </p14:nvContentPartPr>
            <p14:xfrm>
              <a:off x="10232908" y="1999721"/>
              <a:ext cx="1341720" cy="129600"/>
            </p14:xfrm>
          </p:contentPart>
        </mc:Choice>
        <mc:Fallback xmlns="">
          <p:pic>
            <p:nvPicPr>
              <p:cNvPr id="392" name="Freihand 39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24628" y="1989641"/>
                <a:ext cx="13597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5" name="Freihand 394"/>
              <p14:cNvContentPartPr/>
              <p14:nvPr/>
            </p14:nvContentPartPr>
            <p14:xfrm>
              <a:off x="312028" y="2763641"/>
              <a:ext cx="515880" cy="915480"/>
            </p14:xfrm>
          </p:contentPart>
        </mc:Choice>
        <mc:Fallback xmlns="">
          <p:pic>
            <p:nvPicPr>
              <p:cNvPr id="395" name="Freihand 39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2668" y="2754641"/>
                <a:ext cx="53388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6" name="Freihand 395"/>
              <p14:cNvContentPartPr/>
              <p14:nvPr/>
            </p14:nvContentPartPr>
            <p14:xfrm>
              <a:off x="962908" y="2765441"/>
              <a:ext cx="314640" cy="971640"/>
            </p14:xfrm>
          </p:contentPart>
        </mc:Choice>
        <mc:Fallback xmlns="">
          <p:pic>
            <p:nvPicPr>
              <p:cNvPr id="396" name="Freihand 39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2828" y="2757161"/>
                <a:ext cx="329760" cy="9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7" name="Freihand 396"/>
              <p14:cNvContentPartPr/>
              <p14:nvPr/>
            </p14:nvContentPartPr>
            <p14:xfrm>
              <a:off x="2199508" y="2749241"/>
              <a:ext cx="151920" cy="857520"/>
            </p14:xfrm>
          </p:contentPart>
        </mc:Choice>
        <mc:Fallback xmlns="">
          <p:pic>
            <p:nvPicPr>
              <p:cNvPr id="397" name="Freihand 39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91228" y="2744201"/>
                <a:ext cx="17028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8" name="Freihand 397"/>
              <p14:cNvContentPartPr/>
              <p14:nvPr/>
            </p14:nvContentPartPr>
            <p14:xfrm>
              <a:off x="6023068" y="943841"/>
              <a:ext cx="356040" cy="1400400"/>
            </p14:xfrm>
          </p:contentPart>
        </mc:Choice>
        <mc:Fallback xmlns="">
          <p:pic>
            <p:nvPicPr>
              <p:cNvPr id="398" name="Freihand 39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14068" y="939161"/>
                <a:ext cx="372240" cy="14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9" name="Freihand 398"/>
              <p14:cNvContentPartPr/>
              <p14:nvPr/>
            </p14:nvContentPartPr>
            <p14:xfrm>
              <a:off x="4199308" y="3030041"/>
              <a:ext cx="433440" cy="671400"/>
            </p14:xfrm>
          </p:contentPart>
        </mc:Choice>
        <mc:Fallback xmlns="">
          <p:pic>
            <p:nvPicPr>
              <p:cNvPr id="399" name="Freihand 39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93188" y="3022121"/>
                <a:ext cx="4485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0" name="Freihand 399"/>
              <p14:cNvContentPartPr/>
              <p14:nvPr/>
            </p14:nvContentPartPr>
            <p14:xfrm>
              <a:off x="1237228" y="2955521"/>
              <a:ext cx="724320" cy="865080"/>
            </p14:xfrm>
          </p:contentPart>
        </mc:Choice>
        <mc:Fallback xmlns="">
          <p:pic>
            <p:nvPicPr>
              <p:cNvPr id="400" name="Freihand 39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27508" y="2946881"/>
                <a:ext cx="74520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1" name="Freihand 400"/>
              <p14:cNvContentPartPr/>
              <p14:nvPr/>
            </p14:nvContentPartPr>
            <p14:xfrm>
              <a:off x="3087628" y="3657521"/>
              <a:ext cx="662400" cy="290160"/>
            </p14:xfrm>
          </p:contentPart>
        </mc:Choice>
        <mc:Fallback xmlns="">
          <p:pic>
            <p:nvPicPr>
              <p:cNvPr id="401" name="Freihand 40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78268" y="3650321"/>
                <a:ext cx="6822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4" name="Freihand 403"/>
              <p14:cNvContentPartPr/>
              <p14:nvPr/>
            </p14:nvContentPartPr>
            <p14:xfrm>
              <a:off x="6790948" y="2851841"/>
              <a:ext cx="82440" cy="582840"/>
            </p14:xfrm>
          </p:contentPart>
        </mc:Choice>
        <mc:Fallback xmlns="">
          <p:pic>
            <p:nvPicPr>
              <p:cNvPr id="404" name="Freihand 40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82308" y="2846801"/>
                <a:ext cx="1008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5" name="Freihand 404"/>
              <p14:cNvContentPartPr/>
              <p14:nvPr/>
            </p14:nvContentPartPr>
            <p14:xfrm>
              <a:off x="7051948" y="2682641"/>
              <a:ext cx="145080" cy="849960"/>
            </p14:xfrm>
          </p:contentPart>
        </mc:Choice>
        <mc:Fallback xmlns="">
          <p:pic>
            <p:nvPicPr>
              <p:cNvPr id="405" name="Freihand 40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43668" y="2674361"/>
                <a:ext cx="16056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6" name="Freihand 405"/>
              <p14:cNvContentPartPr/>
              <p14:nvPr/>
            </p14:nvContentPartPr>
            <p14:xfrm>
              <a:off x="1826548" y="4337921"/>
              <a:ext cx="3818880" cy="749160"/>
            </p14:xfrm>
          </p:contentPart>
        </mc:Choice>
        <mc:Fallback xmlns="">
          <p:pic>
            <p:nvPicPr>
              <p:cNvPr id="406" name="Freihand 40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21868" y="4328921"/>
                <a:ext cx="38329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7" name="Freihand 406"/>
              <p14:cNvContentPartPr/>
              <p14:nvPr/>
            </p14:nvContentPartPr>
            <p14:xfrm>
              <a:off x="7375948" y="2901161"/>
              <a:ext cx="372960" cy="1020240"/>
            </p14:xfrm>
          </p:contentPart>
        </mc:Choice>
        <mc:Fallback xmlns="">
          <p:pic>
            <p:nvPicPr>
              <p:cNvPr id="407" name="Freihand 40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67668" y="2891801"/>
                <a:ext cx="39096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8" name="Freihand 407"/>
              <p14:cNvContentPartPr/>
              <p14:nvPr/>
            </p14:nvContentPartPr>
            <p14:xfrm>
              <a:off x="8018908" y="2553041"/>
              <a:ext cx="3036600" cy="1346400"/>
            </p14:xfrm>
          </p:contentPart>
        </mc:Choice>
        <mc:Fallback xmlns="">
          <p:pic>
            <p:nvPicPr>
              <p:cNvPr id="408" name="Freihand 40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11708" y="2542601"/>
                <a:ext cx="3051000" cy="13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9" name="Freihand 408"/>
              <p14:cNvContentPartPr/>
              <p14:nvPr/>
            </p14:nvContentPartPr>
            <p14:xfrm>
              <a:off x="417508" y="5179601"/>
              <a:ext cx="4249440" cy="690120"/>
            </p14:xfrm>
          </p:contentPart>
        </mc:Choice>
        <mc:Fallback xmlns="">
          <p:pic>
            <p:nvPicPr>
              <p:cNvPr id="409" name="Freihand 40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9948" y="5173841"/>
                <a:ext cx="426276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2" name="Freihand 411"/>
              <p14:cNvContentPartPr/>
              <p14:nvPr/>
            </p14:nvContentPartPr>
            <p14:xfrm>
              <a:off x="846628" y="5987801"/>
              <a:ext cx="1217160" cy="764640"/>
            </p14:xfrm>
          </p:contentPart>
        </mc:Choice>
        <mc:Fallback xmlns="">
          <p:pic>
            <p:nvPicPr>
              <p:cNvPr id="412" name="Freihand 41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1588" y="5982041"/>
                <a:ext cx="123120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4" name="Freihand 413"/>
              <p14:cNvContentPartPr/>
              <p14:nvPr/>
            </p14:nvContentPartPr>
            <p14:xfrm>
              <a:off x="5671348" y="2854721"/>
              <a:ext cx="4911480" cy="2268720"/>
            </p14:xfrm>
          </p:contentPart>
        </mc:Choice>
        <mc:Fallback xmlns="">
          <p:pic>
            <p:nvPicPr>
              <p:cNvPr id="414" name="Freihand 41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62708" y="2845361"/>
                <a:ext cx="4925160" cy="22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5" name="Freihand 414"/>
              <p14:cNvContentPartPr/>
              <p14:nvPr/>
            </p14:nvContentPartPr>
            <p14:xfrm>
              <a:off x="2604148" y="5973761"/>
              <a:ext cx="306000" cy="785160"/>
            </p14:xfrm>
          </p:contentPart>
        </mc:Choice>
        <mc:Fallback xmlns="">
          <p:pic>
            <p:nvPicPr>
              <p:cNvPr id="415" name="Freihand 414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99468" y="5967281"/>
                <a:ext cx="3196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6" name="Freihand 415"/>
              <p14:cNvContentPartPr/>
              <p14:nvPr/>
            </p14:nvContentPartPr>
            <p14:xfrm>
              <a:off x="5864668" y="5196521"/>
              <a:ext cx="3124800" cy="720000"/>
            </p14:xfrm>
          </p:contentPart>
        </mc:Choice>
        <mc:Fallback xmlns="">
          <p:pic>
            <p:nvPicPr>
              <p:cNvPr id="416" name="Freihand 41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56388" y="5187521"/>
                <a:ext cx="31384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7" name="Freihand 416"/>
              <p14:cNvContentPartPr/>
              <p14:nvPr/>
            </p14:nvContentPartPr>
            <p14:xfrm>
              <a:off x="4651468" y="5153321"/>
              <a:ext cx="2139120" cy="1598760"/>
            </p14:xfrm>
          </p:contentPart>
        </mc:Choice>
        <mc:Fallback xmlns="">
          <p:pic>
            <p:nvPicPr>
              <p:cNvPr id="417" name="Freihand 41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42108" y="5148281"/>
                <a:ext cx="2155320" cy="16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1" name="Freihand 420"/>
              <p14:cNvContentPartPr/>
              <p14:nvPr/>
            </p14:nvContentPartPr>
            <p14:xfrm>
              <a:off x="6622828" y="5914001"/>
              <a:ext cx="825480" cy="420480"/>
            </p14:xfrm>
          </p:contentPart>
        </mc:Choice>
        <mc:Fallback xmlns="">
          <p:pic>
            <p:nvPicPr>
              <p:cNvPr id="421" name="Freihand 42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17068" y="5907881"/>
                <a:ext cx="8380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4" name="Freihand 423"/>
              <p14:cNvContentPartPr/>
              <p14:nvPr/>
            </p14:nvContentPartPr>
            <p14:xfrm>
              <a:off x="1808908" y="1074521"/>
              <a:ext cx="206280" cy="968400"/>
            </p14:xfrm>
          </p:contentPart>
        </mc:Choice>
        <mc:Fallback xmlns="">
          <p:pic>
            <p:nvPicPr>
              <p:cNvPr id="424" name="Freihand 42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00268" y="1065521"/>
                <a:ext cx="22356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5" name="Freihand 424"/>
              <p14:cNvContentPartPr/>
              <p14:nvPr/>
            </p14:nvContentPartPr>
            <p14:xfrm>
              <a:off x="7901908" y="2670761"/>
              <a:ext cx="271440" cy="1018080"/>
            </p14:xfrm>
          </p:contentPart>
        </mc:Choice>
        <mc:Fallback xmlns="">
          <p:pic>
            <p:nvPicPr>
              <p:cNvPr id="425" name="Freihand 42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92188" y="2662121"/>
                <a:ext cx="28836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6" name="Freihand 425"/>
              <p14:cNvContentPartPr/>
              <p14:nvPr/>
            </p14:nvContentPartPr>
            <p14:xfrm>
              <a:off x="6654508" y="4274561"/>
              <a:ext cx="176040" cy="648000"/>
            </p14:xfrm>
          </p:contentPart>
        </mc:Choice>
        <mc:Fallback xmlns="">
          <p:pic>
            <p:nvPicPr>
              <p:cNvPr id="426" name="Freihand 42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47668" y="4269521"/>
                <a:ext cx="19224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7" name="Freihand 426"/>
              <p14:cNvContentPartPr/>
              <p14:nvPr/>
            </p14:nvContentPartPr>
            <p14:xfrm>
              <a:off x="9669148" y="2791361"/>
              <a:ext cx="232560" cy="942480"/>
            </p14:xfrm>
          </p:contentPart>
        </mc:Choice>
        <mc:Fallback xmlns="">
          <p:pic>
            <p:nvPicPr>
              <p:cNvPr id="427" name="Freihand 42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62308" y="2785961"/>
                <a:ext cx="24804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8" name="Freihand 427"/>
              <p14:cNvContentPartPr/>
              <p14:nvPr/>
            </p14:nvContentPartPr>
            <p14:xfrm>
              <a:off x="8322388" y="4285361"/>
              <a:ext cx="3141000" cy="519480"/>
            </p14:xfrm>
          </p:contentPart>
        </mc:Choice>
        <mc:Fallback xmlns="">
          <p:pic>
            <p:nvPicPr>
              <p:cNvPr id="428" name="Freihand 42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16628" y="4278161"/>
                <a:ext cx="31539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9" name="Freihand 428"/>
              <p14:cNvContentPartPr/>
              <p14:nvPr/>
            </p14:nvContentPartPr>
            <p14:xfrm>
              <a:off x="6447148" y="5224601"/>
              <a:ext cx="3253320" cy="748800"/>
            </p14:xfrm>
          </p:contentPart>
        </mc:Choice>
        <mc:Fallback xmlns="">
          <p:pic>
            <p:nvPicPr>
              <p:cNvPr id="429" name="Freihand 42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38868" y="5218841"/>
                <a:ext cx="327456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0" name="Freihand 429"/>
              <p14:cNvContentPartPr/>
              <p14:nvPr/>
            </p14:nvContentPartPr>
            <p14:xfrm>
              <a:off x="11335948" y="4479041"/>
              <a:ext cx="324720" cy="629640"/>
            </p14:xfrm>
          </p:contentPart>
        </mc:Choice>
        <mc:Fallback xmlns="">
          <p:pic>
            <p:nvPicPr>
              <p:cNvPr id="430" name="Freihand 42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326228" y="4468241"/>
                <a:ext cx="3441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1" name="Freihand 430"/>
              <p14:cNvContentPartPr/>
              <p14:nvPr/>
            </p14:nvContentPartPr>
            <p14:xfrm>
              <a:off x="6877348" y="5925881"/>
              <a:ext cx="518760" cy="180720"/>
            </p14:xfrm>
          </p:contentPart>
        </mc:Choice>
        <mc:Fallback xmlns="">
          <p:pic>
            <p:nvPicPr>
              <p:cNvPr id="431" name="Freihand 43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69428" y="5918681"/>
                <a:ext cx="5346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2" name="Freihand 431"/>
              <p14:cNvContentPartPr/>
              <p14:nvPr/>
            </p14:nvContentPartPr>
            <p14:xfrm>
              <a:off x="6479908" y="2767961"/>
              <a:ext cx="4891680" cy="2095560"/>
            </p14:xfrm>
          </p:contentPart>
        </mc:Choice>
        <mc:Fallback xmlns="">
          <p:pic>
            <p:nvPicPr>
              <p:cNvPr id="432" name="Freihand 43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70908" y="2758961"/>
                <a:ext cx="4911120" cy="21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33" name="Freihand 432"/>
              <p14:cNvContentPartPr/>
              <p14:nvPr/>
            </p14:nvContentPartPr>
            <p14:xfrm>
              <a:off x="6889948" y="5800601"/>
              <a:ext cx="3826440" cy="925920"/>
            </p14:xfrm>
          </p:contentPart>
        </mc:Choice>
        <mc:Fallback xmlns="">
          <p:pic>
            <p:nvPicPr>
              <p:cNvPr id="433" name="Freihand 43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82028" y="5791601"/>
                <a:ext cx="3845880" cy="9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31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softmax classifier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4698" y="1177776"/>
            <a:ext cx="9204473" cy="1849344"/>
            <a:chOff x="494698" y="1177776"/>
            <a:chExt cx="9204473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494698" y="1848467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6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4" name="Freihand 83"/>
              <p14:cNvContentPartPr/>
              <p14:nvPr/>
            </p14:nvContentPartPr>
            <p14:xfrm>
              <a:off x="241108" y="3813401"/>
              <a:ext cx="7171920" cy="870480"/>
            </p14:xfrm>
          </p:contentPart>
        </mc:Choice>
        <mc:Fallback xmlns="">
          <p:pic>
            <p:nvPicPr>
              <p:cNvPr id="84" name="Freihand 8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68" y="3805841"/>
                <a:ext cx="719064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1" name="Freihand 120"/>
              <p14:cNvContentPartPr/>
              <p14:nvPr/>
            </p14:nvContentPartPr>
            <p14:xfrm>
              <a:off x="3203908" y="4665881"/>
              <a:ext cx="1522440" cy="757440"/>
            </p14:xfrm>
          </p:contentPart>
        </mc:Choice>
        <mc:Fallback xmlns="">
          <p:pic>
            <p:nvPicPr>
              <p:cNvPr id="121" name="Freihand 1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7428" y="4660121"/>
                <a:ext cx="153396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6" name="Freihand 135"/>
              <p14:cNvContentPartPr/>
              <p14:nvPr/>
            </p14:nvContentPartPr>
            <p14:xfrm>
              <a:off x="3393988" y="2117081"/>
              <a:ext cx="5954400" cy="293040"/>
            </p14:xfrm>
          </p:contentPart>
        </mc:Choice>
        <mc:Fallback xmlns="">
          <p:pic>
            <p:nvPicPr>
              <p:cNvPr id="136" name="Freihand 13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6428" y="2109171"/>
                <a:ext cx="5969880" cy="30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3" name="Freihand 142"/>
              <p14:cNvContentPartPr/>
              <p14:nvPr/>
            </p14:nvContentPartPr>
            <p14:xfrm>
              <a:off x="7750348" y="3036881"/>
              <a:ext cx="4236120" cy="828720"/>
            </p14:xfrm>
          </p:contentPart>
        </mc:Choice>
        <mc:Fallback xmlns="">
          <p:pic>
            <p:nvPicPr>
              <p:cNvPr id="143" name="Freihand 14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44948" y="3027885"/>
                <a:ext cx="4252680" cy="847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4" name="Freihand 143"/>
              <p14:cNvContentPartPr/>
              <p14:nvPr/>
            </p14:nvContentPartPr>
            <p14:xfrm>
              <a:off x="487348" y="3157121"/>
              <a:ext cx="7424640" cy="134640"/>
            </p14:xfrm>
          </p:contentPart>
        </mc:Choice>
        <mc:Fallback xmlns="">
          <p:pic>
            <p:nvPicPr>
              <p:cNvPr id="144" name="Freihand 14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748" y="3148121"/>
                <a:ext cx="7439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7" name="Freihand 146"/>
              <p14:cNvContentPartPr/>
              <p14:nvPr/>
            </p14:nvContentPartPr>
            <p14:xfrm>
              <a:off x="470068" y="3327401"/>
              <a:ext cx="7422480" cy="175680"/>
            </p14:xfrm>
          </p:contentPart>
        </mc:Choice>
        <mc:Fallback xmlns="">
          <p:pic>
            <p:nvPicPr>
              <p:cNvPr id="147" name="Freihand 14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1428" y="3317681"/>
                <a:ext cx="74361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8" name="Freihand 147"/>
              <p14:cNvContentPartPr/>
              <p14:nvPr/>
            </p14:nvContentPartPr>
            <p14:xfrm>
              <a:off x="2309308" y="2316521"/>
              <a:ext cx="155520" cy="93600"/>
            </p14:xfrm>
          </p:contentPart>
        </mc:Choice>
        <mc:Fallback xmlns="">
          <p:pic>
            <p:nvPicPr>
              <p:cNvPr id="148" name="Freihand 14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02108" y="2309349"/>
                <a:ext cx="168480" cy="106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9" name="Freihand 148"/>
              <p14:cNvContentPartPr/>
              <p14:nvPr/>
            </p14:nvContentPartPr>
            <p14:xfrm>
              <a:off x="2403628" y="2319761"/>
              <a:ext cx="418680" cy="50040"/>
            </p14:xfrm>
          </p:contentPart>
        </mc:Choice>
        <mc:Fallback xmlns="">
          <p:pic>
            <p:nvPicPr>
              <p:cNvPr id="149" name="Freihand 14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97508" y="2312255"/>
                <a:ext cx="429480" cy="63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0" name="Freihand 149"/>
              <p14:cNvContentPartPr/>
              <p14:nvPr/>
            </p14:nvContentPartPr>
            <p14:xfrm>
              <a:off x="4458868" y="2226881"/>
              <a:ext cx="217080" cy="136440"/>
            </p14:xfrm>
          </p:contentPart>
        </mc:Choice>
        <mc:Fallback xmlns="">
          <p:pic>
            <p:nvPicPr>
              <p:cNvPr id="150" name="Freihand 14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49868" y="2218982"/>
                <a:ext cx="233280" cy="1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1" name="Freihand 150"/>
              <p14:cNvContentPartPr/>
              <p14:nvPr/>
            </p14:nvContentPartPr>
            <p14:xfrm>
              <a:off x="5632828" y="2205281"/>
              <a:ext cx="195480" cy="79200"/>
            </p14:xfrm>
          </p:contentPart>
        </mc:Choice>
        <mc:Fallback xmlns="">
          <p:pic>
            <p:nvPicPr>
              <p:cNvPr id="151" name="Freihand 15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23828" y="2197038"/>
                <a:ext cx="211680" cy="94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2" name="Freihand 151"/>
              <p14:cNvContentPartPr/>
              <p14:nvPr/>
            </p14:nvContentPartPr>
            <p14:xfrm>
              <a:off x="5730388" y="2203841"/>
              <a:ext cx="442800" cy="57600"/>
            </p14:xfrm>
          </p:contentPart>
        </mc:Choice>
        <mc:Fallback xmlns="">
          <p:pic>
            <p:nvPicPr>
              <p:cNvPr id="152" name="Freihand 1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23908" y="2196686"/>
                <a:ext cx="457920" cy="73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3" name="Freihand 152"/>
              <p14:cNvContentPartPr/>
              <p14:nvPr/>
            </p14:nvContentPartPr>
            <p14:xfrm>
              <a:off x="7873108" y="2184041"/>
              <a:ext cx="134640" cy="60480"/>
            </p14:xfrm>
          </p:contentPart>
        </mc:Choice>
        <mc:Fallback xmlns="">
          <p:pic>
            <p:nvPicPr>
              <p:cNvPr id="153" name="Freihand 15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63748" y="2175094"/>
                <a:ext cx="152280" cy="76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4" name="Freihand 153"/>
              <p14:cNvContentPartPr/>
              <p14:nvPr/>
            </p14:nvContentPartPr>
            <p14:xfrm>
              <a:off x="4494148" y="2267561"/>
              <a:ext cx="556560" cy="47880"/>
            </p14:xfrm>
          </p:contentPart>
        </mc:Choice>
        <mc:Fallback xmlns="">
          <p:pic>
            <p:nvPicPr>
              <p:cNvPr id="154" name="Freihand 15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87668" y="2262916"/>
                <a:ext cx="570240" cy="6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5" name="Freihand 154"/>
              <p14:cNvContentPartPr/>
              <p14:nvPr/>
            </p14:nvContentPartPr>
            <p14:xfrm>
              <a:off x="7899388" y="2222561"/>
              <a:ext cx="467640" cy="36360"/>
            </p14:xfrm>
          </p:contentPart>
        </mc:Choice>
        <mc:Fallback xmlns="">
          <p:pic>
            <p:nvPicPr>
              <p:cNvPr id="155" name="Freihand 15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93268" y="2213649"/>
                <a:ext cx="480960" cy="50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6" name="Freihand 155"/>
              <p14:cNvContentPartPr/>
              <p14:nvPr/>
            </p14:nvContentPartPr>
            <p14:xfrm>
              <a:off x="408868" y="3248921"/>
              <a:ext cx="281160" cy="217440"/>
            </p14:xfrm>
          </p:contentPart>
        </mc:Choice>
        <mc:Fallback xmlns="">
          <p:pic>
            <p:nvPicPr>
              <p:cNvPr id="156" name="Freihand 15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9508" y="3242801"/>
                <a:ext cx="297720" cy="2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89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Macintosh PowerPoint</Application>
  <PresentationFormat>Breitbild</PresentationFormat>
  <Paragraphs>39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Cambria Math</vt:lpstr>
      <vt:lpstr>Century Schoolbook</vt:lpstr>
      <vt:lpstr>Arial</vt:lpstr>
      <vt:lpstr>Office-Design</vt:lpstr>
      <vt:lpstr>Multi-class classification</vt:lpstr>
      <vt:lpstr>Recognizing cats, dogs, and baby chicks </vt:lpstr>
      <vt:lpstr>Softmax layer</vt:lpstr>
      <vt:lpstr>Softmax examples  </vt:lpstr>
      <vt:lpstr>Multi-class classification</vt:lpstr>
      <vt:lpstr>Understanding softmax</vt:lpstr>
      <vt:lpstr>Loss function</vt:lpstr>
      <vt:lpstr>Summary of softmax classifier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classification</dc:title>
  <dc:creator>Andreas Pester</dc:creator>
  <cp:lastModifiedBy>Andreas Pester</cp:lastModifiedBy>
  <cp:revision>1</cp:revision>
  <dcterms:created xsi:type="dcterms:W3CDTF">2017-12-18T12:03:26Z</dcterms:created>
  <dcterms:modified xsi:type="dcterms:W3CDTF">2017-12-18T12:05:13Z</dcterms:modified>
</cp:coreProperties>
</file>